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3.xml" ContentType="application/vnd.openxmlformats-officedocument.theme+xml"/>
  <Override PartName="/ppt/slideLayouts/slideLayout157.xml" ContentType="application/vnd.openxmlformats-officedocument.presentationml.slideLayout+xml"/>
  <Override PartName="/ppt/theme/theme4.xml" ContentType="application/vnd.openxmlformats-officedocument.theme+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theme/theme6.xml" ContentType="application/vnd.openxmlformats-officedocument.theme+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7.xml" ContentType="application/vnd.openxmlformats-officedocument.theme+xml"/>
  <Override PartName="/ppt/slideLayouts/slideLayout210.xml" ContentType="application/vnd.openxmlformats-officedocument.presentationml.slideLayout+xml"/>
  <Override PartName="/ppt/theme/theme8.xml" ContentType="application/vnd.openxmlformats-officedocument.theme+xml"/>
  <Override PartName="/ppt/slideLayouts/slideLayout21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06" r:id="rId6"/>
    <p:sldMasterId id="2147484971" r:id="rId7"/>
    <p:sldMasterId id="2147483921" r:id="rId8"/>
    <p:sldMasterId id="2147486079" r:id="rId9"/>
    <p:sldMasterId id="2147485703" r:id="rId10"/>
    <p:sldMasterId id="2147483704" r:id="rId11"/>
    <p:sldMasterId id="2147483772" r:id="rId12"/>
  </p:sldMasterIdLst>
  <p:notesMasterIdLst>
    <p:notesMasterId r:id="rId38"/>
  </p:notesMasterIdLst>
  <p:handoutMasterIdLst>
    <p:handoutMasterId r:id="rId39"/>
  </p:handoutMasterIdLst>
  <p:sldIdLst>
    <p:sldId id="266" r:id="rId13"/>
    <p:sldId id="2147482277" r:id="rId14"/>
    <p:sldId id="272" r:id="rId15"/>
    <p:sldId id="273" r:id="rId16"/>
    <p:sldId id="268" r:id="rId17"/>
    <p:sldId id="2147479610" r:id="rId18"/>
    <p:sldId id="2147483646" r:id="rId19"/>
    <p:sldId id="2147482278" r:id="rId20"/>
    <p:sldId id="259" r:id="rId21"/>
    <p:sldId id="261" r:id="rId22"/>
    <p:sldId id="256" r:id="rId23"/>
    <p:sldId id="257" r:id="rId24"/>
    <p:sldId id="2147482297" r:id="rId25"/>
    <p:sldId id="2147483647" r:id="rId26"/>
    <p:sldId id="260" r:id="rId27"/>
    <p:sldId id="258" r:id="rId28"/>
    <p:sldId id="275" r:id="rId29"/>
    <p:sldId id="269" r:id="rId30"/>
    <p:sldId id="262" r:id="rId31"/>
    <p:sldId id="286" r:id="rId32"/>
    <p:sldId id="267" r:id="rId33"/>
    <p:sldId id="2147482279" r:id="rId34"/>
    <p:sldId id="2147479609" r:id="rId35"/>
    <p:sldId id="2147481902" r:id="rId36"/>
    <p:sldId id="265"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 BRK443" id="{38B656EC-D568-4EF7-8842-9FA1AE1192C9}">
          <p14:sldIdLst>
            <p14:sldId id="266"/>
          </p14:sldIdLst>
        </p14:section>
        <p14:section name="Chapter 1 - Setting the Scene" id="{EC9818B7-AFBF-7B41-BE89-69FDFECFD980}">
          <p14:sldIdLst>
            <p14:sldId id="2147482277"/>
            <p14:sldId id="272"/>
            <p14:sldId id="273"/>
            <p14:sldId id="268"/>
            <p14:sldId id="2147479610"/>
            <p14:sldId id="2147483646"/>
          </p14:sldIdLst>
        </p14:section>
        <p14:section name="Chapter 2 - Build" id="{A0CC12D6-47DF-B44D-BB1C-016BFE538CC9}">
          <p14:sldIdLst>
            <p14:sldId id="2147482278"/>
            <p14:sldId id="259"/>
            <p14:sldId id="261"/>
            <p14:sldId id="256"/>
            <p14:sldId id="257"/>
            <p14:sldId id="2147482297"/>
            <p14:sldId id="2147483647"/>
            <p14:sldId id="260"/>
            <p14:sldId id="258"/>
            <p14:sldId id="275"/>
          </p14:sldIdLst>
        </p14:section>
        <p14:section name="Chapter 3 - What's Next" id="{85E457FA-8E98-46B3-8677-CA5FBDCBD34F}">
          <p14:sldIdLst>
            <p14:sldId id="269"/>
            <p14:sldId id="262"/>
            <p14:sldId id="286"/>
            <p14:sldId id="267"/>
          </p14:sldIdLst>
        </p14:section>
        <p14:section name="Chapter 4 - Takeaways" id="{DDB27861-E06D-FA42-9F61-066CDBB91112}">
          <p14:sldIdLst>
            <p14:sldId id="2147482279"/>
            <p14:sldId id="2147479609"/>
            <p14:sldId id="2147481902"/>
            <p14:sldId id="26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C35AF"/>
    <a:srgbClr val="071F2D"/>
    <a:srgbClr val="4D3677"/>
    <a:srgbClr val="8661C5"/>
    <a:srgbClr val="D4EC8E"/>
    <a:srgbClr val="2A446F"/>
    <a:srgbClr val="091F2C"/>
    <a:srgbClr val="000000"/>
    <a:srgbClr val="FFE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4D336C-762D-9001-7D15-7356B52FFF06}" v="8" dt="2025-04-09T14:21:19.5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46301" autoAdjust="0"/>
  </p:normalViewPr>
  <p:slideViewPr>
    <p:cSldViewPr snapToGrid="0">
      <p:cViewPr varScale="1">
        <p:scale>
          <a:sx n="55" d="100"/>
          <a:sy n="55" d="100"/>
        </p:scale>
        <p:origin x="3304" y="184"/>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handoutMaster" Target="handoutMasters/handoutMaster1.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commentAuthors" Target="commentAuthors.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notesMaster" Target="notesMasters/notesMaster1.xml"/><Relationship Id="rId46" Type="http://schemas.microsoft.com/office/2015/10/relationships/revisionInfo" Target="revisionInfo.xml"/><Relationship Id="rId20" Type="http://schemas.openxmlformats.org/officeDocument/2006/relationships/slide" Target="slides/slide8.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anda Foster" userId="S::fosteramanda@microsoft.com::539e47d6-c436-447d-9420-9657b5ff9659" providerId="AD" clId="Web-{9E2DECFD-8CBE-7B46-BD85-F149B087E6E7}"/>
    <pc:docChg chg="modSld">
      <pc:chgData name="Amanda Foster" userId="S::fosteramanda@microsoft.com::539e47d6-c436-447d-9420-9657b5ff9659" providerId="AD" clId="Web-{9E2DECFD-8CBE-7B46-BD85-F149B087E6E7}" dt="2025-01-29T21:43:01.698" v="3" actId="20577"/>
      <pc:docMkLst>
        <pc:docMk/>
      </pc:docMkLst>
      <pc:sldChg chg="modSp">
        <pc:chgData name="Amanda Foster" userId="S::fosteramanda@microsoft.com::539e47d6-c436-447d-9420-9657b5ff9659" providerId="AD" clId="Web-{9E2DECFD-8CBE-7B46-BD85-F149B087E6E7}" dt="2025-01-29T21:43:01.698" v="3" actId="20577"/>
        <pc:sldMkLst>
          <pc:docMk/>
          <pc:sldMk cId="2785411242" sldId="269"/>
        </pc:sldMkLst>
        <pc:spChg chg="mod">
          <ac:chgData name="Amanda Foster" userId="S::fosteramanda@microsoft.com::539e47d6-c436-447d-9420-9657b5ff9659" providerId="AD" clId="Web-{9E2DECFD-8CBE-7B46-BD85-F149B087E6E7}" dt="2025-01-29T21:43:01.698" v="3" actId="20577"/>
          <ac:spMkLst>
            <pc:docMk/>
            <pc:sldMk cId="2785411242" sldId="269"/>
            <ac:spMk id="10" creationId="{09F7073F-6FF4-7004-CEB4-B1FF447F61DF}"/>
          </ac:spMkLst>
        </pc:spChg>
      </pc:sldChg>
    </pc:docChg>
  </pc:docChgLst>
  <pc:docChgLst>
    <pc:chgData name="Marlene Mhangami" userId="S::mmhangami@microsoft.com::629b33c5-143b-411d-b8fa-1187679ed7f5" providerId="AD" clId="Web-{D35586E3-74E4-657D-EF73-78AFE740F075}"/>
    <pc:docChg chg="modSld">
      <pc:chgData name="Marlene Mhangami" userId="S::mmhangami@microsoft.com::629b33c5-143b-411d-b8fa-1187679ed7f5" providerId="AD" clId="Web-{D35586E3-74E4-657D-EF73-78AFE740F075}" dt="2025-04-09T12:26:03.173" v="51"/>
      <pc:docMkLst>
        <pc:docMk/>
      </pc:docMkLst>
      <pc:sldChg chg="modNotes">
        <pc:chgData name="Marlene Mhangami" userId="S::mmhangami@microsoft.com::629b33c5-143b-411d-b8fa-1187679ed7f5" providerId="AD" clId="Web-{D35586E3-74E4-657D-EF73-78AFE740F075}" dt="2025-04-09T12:20:26.538" v="26"/>
        <pc:sldMkLst>
          <pc:docMk/>
          <pc:sldMk cId="3340219133" sldId="256"/>
        </pc:sldMkLst>
      </pc:sldChg>
      <pc:sldChg chg="modNotes">
        <pc:chgData name="Marlene Mhangami" userId="S::mmhangami@microsoft.com::629b33c5-143b-411d-b8fa-1187679ed7f5" providerId="AD" clId="Web-{D35586E3-74E4-657D-EF73-78AFE740F075}" dt="2025-04-09T12:20:33.023" v="28"/>
        <pc:sldMkLst>
          <pc:docMk/>
          <pc:sldMk cId="3632990832" sldId="257"/>
        </pc:sldMkLst>
      </pc:sldChg>
      <pc:sldChg chg="modNotes">
        <pc:chgData name="Marlene Mhangami" userId="S::mmhangami@microsoft.com::629b33c5-143b-411d-b8fa-1187679ed7f5" providerId="AD" clId="Web-{D35586E3-74E4-657D-EF73-78AFE740F075}" dt="2025-04-09T12:19:43.037" v="17"/>
        <pc:sldMkLst>
          <pc:docMk/>
          <pc:sldMk cId="2810749499" sldId="259"/>
        </pc:sldMkLst>
      </pc:sldChg>
      <pc:sldChg chg="modNotes">
        <pc:chgData name="Marlene Mhangami" userId="S::mmhangami@microsoft.com::629b33c5-143b-411d-b8fa-1187679ed7f5" providerId="AD" clId="Web-{D35586E3-74E4-657D-EF73-78AFE740F075}" dt="2025-04-09T12:20:16.850" v="25"/>
        <pc:sldMkLst>
          <pc:docMk/>
          <pc:sldMk cId="1190849853" sldId="261"/>
        </pc:sldMkLst>
      </pc:sldChg>
      <pc:sldChg chg="modNotes">
        <pc:chgData name="Marlene Mhangami" userId="S::mmhangami@microsoft.com::629b33c5-143b-411d-b8fa-1187679ed7f5" providerId="AD" clId="Web-{D35586E3-74E4-657D-EF73-78AFE740F075}" dt="2025-04-09T12:21:09.899" v="43"/>
        <pc:sldMkLst>
          <pc:docMk/>
          <pc:sldMk cId="6275960" sldId="262"/>
        </pc:sldMkLst>
      </pc:sldChg>
      <pc:sldChg chg="modNotes">
        <pc:chgData name="Marlene Mhangami" userId="S::mmhangami@microsoft.com::629b33c5-143b-411d-b8fa-1187679ed7f5" providerId="AD" clId="Web-{D35586E3-74E4-657D-EF73-78AFE740F075}" dt="2025-04-09T12:21:19.790" v="45"/>
        <pc:sldMkLst>
          <pc:docMk/>
          <pc:sldMk cId="2644296248" sldId="267"/>
        </pc:sldMkLst>
      </pc:sldChg>
      <pc:sldChg chg="modNotes">
        <pc:chgData name="Marlene Mhangami" userId="S::mmhangami@microsoft.com::629b33c5-143b-411d-b8fa-1187679ed7f5" providerId="AD" clId="Web-{D35586E3-74E4-657D-EF73-78AFE740F075}" dt="2025-04-09T12:21:02.180" v="41"/>
        <pc:sldMkLst>
          <pc:docMk/>
          <pc:sldMk cId="2785411242" sldId="269"/>
        </pc:sldMkLst>
      </pc:sldChg>
      <pc:sldChg chg="modNotes">
        <pc:chgData name="Marlene Mhangami" userId="S::mmhangami@microsoft.com::629b33c5-143b-411d-b8fa-1187679ed7f5" providerId="AD" clId="Web-{D35586E3-74E4-657D-EF73-78AFE740F075}" dt="2025-04-09T12:26:03.173" v="51"/>
        <pc:sldMkLst>
          <pc:docMk/>
          <pc:sldMk cId="4113352343" sldId="2147482278"/>
        </pc:sldMkLst>
      </pc:sldChg>
      <pc:sldChg chg="modNotes">
        <pc:chgData name="Marlene Mhangami" userId="S::mmhangami@microsoft.com::629b33c5-143b-411d-b8fa-1187679ed7f5" providerId="AD" clId="Web-{D35586E3-74E4-657D-EF73-78AFE740F075}" dt="2025-04-09T12:20:43.882" v="36"/>
        <pc:sldMkLst>
          <pc:docMk/>
          <pc:sldMk cId="912620244" sldId="2147482297"/>
        </pc:sldMkLst>
      </pc:sldChg>
    </pc:docChg>
  </pc:docChgLst>
  <pc:docChgLst>
    <pc:chgData name="Taylor Rozek" userId="S::taylorr_silverfoxprod.com#ext#@microsoft.onmicrosoft.com::f68ed0d5-5bed-475f-a930-a7e840a28627" providerId="AD" clId="Web-{2292F57B-BC2C-319D-4671-1A9FAFC6B2E9}"/>
    <pc:docChg chg="addSld delSld modSection">
      <pc:chgData name="Taylor Rozek" userId="S::taylorr_silverfoxprod.com#ext#@microsoft.onmicrosoft.com::f68ed0d5-5bed-475f-a930-a7e840a28627" providerId="AD" clId="Web-{2292F57B-BC2C-319D-4671-1A9FAFC6B2E9}" dt="2025-01-30T21:06:41.585" v="1"/>
      <pc:docMkLst>
        <pc:docMk/>
      </pc:docMkLst>
      <pc:sldChg chg="del">
        <pc:chgData name="Taylor Rozek" userId="S::taylorr_silverfoxprod.com#ext#@microsoft.onmicrosoft.com::f68ed0d5-5bed-475f-a930-a7e840a28627" providerId="AD" clId="Web-{2292F57B-BC2C-319D-4671-1A9FAFC6B2E9}" dt="2025-01-30T21:06:41.585" v="1"/>
        <pc:sldMkLst>
          <pc:docMk/>
          <pc:sldMk cId="1342081005" sldId="263"/>
        </pc:sldMkLst>
      </pc:sldChg>
      <pc:sldChg chg="add">
        <pc:chgData name="Taylor Rozek" userId="S::taylorr_silverfoxprod.com#ext#@microsoft.onmicrosoft.com::f68ed0d5-5bed-475f-a930-a7e840a28627" providerId="AD" clId="Web-{2292F57B-BC2C-319D-4671-1A9FAFC6B2E9}" dt="2025-01-30T21:06:13.959" v="0"/>
        <pc:sldMkLst>
          <pc:docMk/>
          <pc:sldMk cId="3243859669" sldId="2147481712"/>
        </pc:sldMkLst>
      </pc:sldChg>
    </pc:docChg>
  </pc:docChgLst>
  <pc:docChgLst>
    <pc:chgData name="Carlotta Castelluccio" userId="65068f5c-5da7-4e69-ae78-237c0570ad33" providerId="ADAL" clId="{261EB56C-89EB-486A-B424-0326B959E8E8}"/>
    <pc:docChg chg="undo custSel addSld delSld modSld modSection">
      <pc:chgData name="Carlotta Castelluccio" userId="65068f5c-5da7-4e69-ae78-237c0570ad33" providerId="ADAL" clId="{261EB56C-89EB-486A-B424-0326B959E8E8}" dt="2025-02-25T16:38:17.663" v="3431" actId="1076"/>
      <pc:docMkLst>
        <pc:docMk/>
      </pc:docMkLst>
      <pc:sldChg chg="modNotesTx">
        <pc:chgData name="Carlotta Castelluccio" userId="65068f5c-5da7-4e69-ae78-237c0570ad33" providerId="ADAL" clId="{261EB56C-89EB-486A-B424-0326B959E8E8}" dt="2025-02-21T09:17:35.034" v="1763" actId="20577"/>
        <pc:sldMkLst>
          <pc:docMk/>
          <pc:sldMk cId="3340219133" sldId="256"/>
        </pc:sldMkLst>
      </pc:sldChg>
      <pc:sldChg chg="modNotesTx">
        <pc:chgData name="Carlotta Castelluccio" userId="65068f5c-5da7-4e69-ae78-237c0570ad33" providerId="ADAL" clId="{261EB56C-89EB-486A-B424-0326B959E8E8}" dt="2025-02-21T09:17:42.236" v="1772" actId="20577"/>
        <pc:sldMkLst>
          <pc:docMk/>
          <pc:sldMk cId="3632990832" sldId="257"/>
        </pc:sldMkLst>
      </pc:sldChg>
      <pc:sldChg chg="modNotesTx">
        <pc:chgData name="Carlotta Castelluccio" userId="65068f5c-5da7-4e69-ae78-237c0570ad33" providerId="ADAL" clId="{261EB56C-89EB-486A-B424-0326B959E8E8}" dt="2025-02-21T09:57:57.969" v="3329" actId="20577"/>
        <pc:sldMkLst>
          <pc:docMk/>
          <pc:sldMk cId="2739835763" sldId="258"/>
        </pc:sldMkLst>
      </pc:sldChg>
      <pc:sldChg chg="modNotesTx">
        <pc:chgData name="Carlotta Castelluccio" userId="65068f5c-5da7-4e69-ae78-237c0570ad33" providerId="ADAL" clId="{261EB56C-89EB-486A-B424-0326B959E8E8}" dt="2025-02-21T09:17:11.243" v="1746" actId="20577"/>
        <pc:sldMkLst>
          <pc:docMk/>
          <pc:sldMk cId="2810749499" sldId="259"/>
        </pc:sldMkLst>
      </pc:sldChg>
      <pc:sldChg chg="modNotesTx">
        <pc:chgData name="Carlotta Castelluccio" userId="65068f5c-5da7-4e69-ae78-237c0570ad33" providerId="ADAL" clId="{261EB56C-89EB-486A-B424-0326B959E8E8}" dt="2025-02-24T11:24:57.672" v="3428"/>
        <pc:sldMkLst>
          <pc:docMk/>
          <pc:sldMk cId="1313937256" sldId="260"/>
        </pc:sldMkLst>
      </pc:sldChg>
      <pc:sldChg chg="modNotesTx">
        <pc:chgData name="Carlotta Castelluccio" userId="65068f5c-5da7-4e69-ae78-237c0570ad33" providerId="ADAL" clId="{261EB56C-89EB-486A-B424-0326B959E8E8}" dt="2025-02-21T09:17:27.386" v="1755" actId="20577"/>
        <pc:sldMkLst>
          <pc:docMk/>
          <pc:sldMk cId="1190849853" sldId="261"/>
        </pc:sldMkLst>
      </pc:sldChg>
      <pc:sldChg chg="modNotesTx">
        <pc:chgData name="Carlotta Castelluccio" userId="65068f5c-5da7-4e69-ae78-237c0570ad33" providerId="ADAL" clId="{261EB56C-89EB-486A-B424-0326B959E8E8}" dt="2025-02-21T09:19:01.100" v="1816" actId="20577"/>
        <pc:sldMkLst>
          <pc:docMk/>
          <pc:sldMk cId="6275960" sldId="262"/>
        </pc:sldMkLst>
      </pc:sldChg>
      <pc:sldChg chg="modNotesTx">
        <pc:chgData name="Carlotta Castelluccio" userId="65068f5c-5da7-4e69-ae78-237c0570ad33" providerId="ADAL" clId="{261EB56C-89EB-486A-B424-0326B959E8E8}" dt="2025-02-20T17:19:01.818" v="570" actId="20577"/>
        <pc:sldMkLst>
          <pc:docMk/>
          <pc:sldMk cId="1838765280" sldId="263"/>
        </pc:sldMkLst>
      </pc:sldChg>
      <pc:sldChg chg="del">
        <pc:chgData name="Carlotta Castelluccio" userId="65068f5c-5da7-4e69-ae78-237c0570ad33" providerId="ADAL" clId="{261EB56C-89EB-486A-B424-0326B959E8E8}" dt="2025-02-20T17:35:34.084" v="1719" actId="2696"/>
        <pc:sldMkLst>
          <pc:docMk/>
          <pc:sldMk cId="18093377" sldId="265"/>
        </pc:sldMkLst>
      </pc:sldChg>
      <pc:sldChg chg="addSp delSp add mod">
        <pc:chgData name="Carlotta Castelluccio" userId="65068f5c-5da7-4e69-ae78-237c0570ad33" providerId="ADAL" clId="{261EB56C-89EB-486A-B424-0326B959E8E8}" dt="2025-02-24T09:53:01.839" v="3427"/>
        <pc:sldMkLst>
          <pc:docMk/>
          <pc:sldMk cId="1172430110" sldId="265"/>
        </pc:sldMkLst>
        <pc:picChg chg="add">
          <ac:chgData name="Carlotta Castelluccio" userId="65068f5c-5da7-4e69-ae78-237c0570ad33" providerId="ADAL" clId="{261EB56C-89EB-486A-B424-0326B959E8E8}" dt="2025-02-24T09:53:01.839" v="3427"/>
          <ac:picMkLst>
            <pc:docMk/>
            <pc:sldMk cId="1172430110" sldId="265"/>
            <ac:picMk id="1026" creationId="{3EADDF0B-7C01-057D-D6B8-1E7994908127}"/>
          </ac:picMkLst>
        </pc:picChg>
      </pc:sldChg>
      <pc:sldChg chg="del">
        <pc:chgData name="Carlotta Castelluccio" userId="65068f5c-5da7-4e69-ae78-237c0570ad33" providerId="ADAL" clId="{261EB56C-89EB-486A-B424-0326B959E8E8}" dt="2025-02-20T17:17:11.890" v="390" actId="2696"/>
        <pc:sldMkLst>
          <pc:docMk/>
          <pc:sldMk cId="1827202742" sldId="266"/>
        </pc:sldMkLst>
      </pc:sldChg>
      <pc:sldChg chg="modNotesTx">
        <pc:chgData name="Carlotta Castelluccio" userId="65068f5c-5da7-4e69-ae78-237c0570ad33" providerId="ADAL" clId="{261EB56C-89EB-486A-B424-0326B959E8E8}" dt="2025-02-21T09:19:13.218" v="1834" actId="20577"/>
        <pc:sldMkLst>
          <pc:docMk/>
          <pc:sldMk cId="2644296248" sldId="267"/>
        </pc:sldMkLst>
      </pc:sldChg>
      <pc:sldChg chg="modNotesTx">
        <pc:chgData name="Carlotta Castelluccio" userId="65068f5c-5da7-4e69-ae78-237c0570ad33" providerId="ADAL" clId="{261EB56C-89EB-486A-B424-0326B959E8E8}" dt="2025-02-20T17:32:46.238" v="1691" actId="20577"/>
        <pc:sldMkLst>
          <pc:docMk/>
          <pc:sldMk cId="2642706054" sldId="268"/>
        </pc:sldMkLst>
      </pc:sldChg>
      <pc:sldChg chg="modNotesTx">
        <pc:chgData name="Carlotta Castelluccio" userId="65068f5c-5da7-4e69-ae78-237c0570ad33" providerId="ADAL" clId="{261EB56C-89EB-486A-B424-0326B959E8E8}" dt="2025-02-21T09:18:55.115" v="1807" actId="20577"/>
        <pc:sldMkLst>
          <pc:docMk/>
          <pc:sldMk cId="2785411242" sldId="269"/>
        </pc:sldMkLst>
      </pc:sldChg>
      <pc:sldChg chg="modSp mod modNotesTx">
        <pc:chgData name="Carlotta Castelluccio" userId="65068f5c-5da7-4e69-ae78-237c0570ad33" providerId="ADAL" clId="{261EB56C-89EB-486A-B424-0326B959E8E8}" dt="2025-02-20T17:30:49.503" v="1653" actId="20577"/>
        <pc:sldMkLst>
          <pc:docMk/>
          <pc:sldMk cId="985406183" sldId="272"/>
        </pc:sldMkLst>
        <pc:grpChg chg="mod">
          <ac:chgData name="Carlotta Castelluccio" userId="65068f5c-5da7-4e69-ae78-237c0570ad33" providerId="ADAL" clId="{261EB56C-89EB-486A-B424-0326B959E8E8}" dt="2025-02-20T17:20:00.955" v="572" actId="1076"/>
          <ac:grpSpMkLst>
            <pc:docMk/>
            <pc:sldMk cId="985406183" sldId="272"/>
            <ac:grpSpMk id="93" creationId="{9B54412E-F768-ECDF-55B9-2EB0600BEF9A}"/>
          </ac:grpSpMkLst>
        </pc:grpChg>
        <pc:picChg chg="mod">
          <ac:chgData name="Carlotta Castelluccio" userId="65068f5c-5da7-4e69-ae78-237c0570ad33" providerId="ADAL" clId="{261EB56C-89EB-486A-B424-0326B959E8E8}" dt="2025-02-20T17:20:14.891" v="573" actId="207"/>
          <ac:picMkLst>
            <pc:docMk/>
            <pc:sldMk cId="985406183" sldId="272"/>
            <ac:picMk id="111" creationId="{F1B5F969-939C-279C-302E-70E50DFEEDA0}"/>
          </ac:picMkLst>
        </pc:picChg>
      </pc:sldChg>
      <pc:sldChg chg="modNotesTx">
        <pc:chgData name="Carlotta Castelluccio" userId="65068f5c-5da7-4e69-ae78-237c0570ad33" providerId="ADAL" clId="{261EB56C-89EB-486A-B424-0326B959E8E8}" dt="2025-02-20T17:31:09.439" v="1665" actId="20577"/>
        <pc:sldMkLst>
          <pc:docMk/>
          <pc:sldMk cId="3103545366" sldId="273"/>
        </pc:sldMkLst>
      </pc:sldChg>
      <pc:sldChg chg="modNotesTx">
        <pc:chgData name="Carlotta Castelluccio" userId="65068f5c-5da7-4e69-ae78-237c0570ad33" providerId="ADAL" clId="{261EB56C-89EB-486A-B424-0326B959E8E8}" dt="2025-02-21T12:09:11.834" v="3342" actId="20577"/>
        <pc:sldMkLst>
          <pc:docMk/>
          <pc:sldMk cId="3772833841" sldId="275"/>
        </pc:sldMkLst>
      </pc:sldChg>
      <pc:sldChg chg="modNotesTx">
        <pc:chgData name="Carlotta Castelluccio" userId="65068f5c-5da7-4e69-ae78-237c0570ad33" providerId="ADAL" clId="{261EB56C-89EB-486A-B424-0326B959E8E8}" dt="2025-02-20T17:31:31.464" v="1675" actId="113"/>
        <pc:sldMkLst>
          <pc:docMk/>
          <pc:sldMk cId="353893124" sldId="277"/>
        </pc:sldMkLst>
      </pc:sldChg>
      <pc:sldChg chg="modNotesTx">
        <pc:chgData name="Carlotta Castelluccio" userId="65068f5c-5da7-4e69-ae78-237c0570ad33" providerId="ADAL" clId="{261EB56C-89EB-486A-B424-0326B959E8E8}" dt="2025-02-21T09:19:06.981" v="1825" actId="20577"/>
        <pc:sldMkLst>
          <pc:docMk/>
          <pc:sldMk cId="4038377081" sldId="286"/>
        </pc:sldMkLst>
      </pc:sldChg>
      <pc:sldChg chg="modNotesTx">
        <pc:chgData name="Carlotta Castelluccio" userId="65068f5c-5da7-4e69-ae78-237c0570ad33" providerId="ADAL" clId="{261EB56C-89EB-486A-B424-0326B959E8E8}" dt="2025-02-24T09:52:31.423" v="3413" actId="20577"/>
        <pc:sldMkLst>
          <pc:docMk/>
          <pc:sldMk cId="3109951811" sldId="2147479609"/>
        </pc:sldMkLst>
      </pc:sldChg>
      <pc:sldChg chg="modNotesTx">
        <pc:chgData name="Carlotta Castelluccio" userId="65068f5c-5da7-4e69-ae78-237c0570ad33" providerId="ADAL" clId="{261EB56C-89EB-486A-B424-0326B959E8E8}" dt="2025-02-20T17:34:13.321" v="1703" actId="20577"/>
        <pc:sldMkLst>
          <pc:docMk/>
          <pc:sldMk cId="1651254586" sldId="2147479610"/>
        </pc:sldMkLst>
      </pc:sldChg>
      <pc:sldChg chg="del">
        <pc:chgData name="Carlotta Castelluccio" userId="65068f5c-5da7-4e69-ae78-237c0570ad33" providerId="ADAL" clId="{261EB56C-89EB-486A-B424-0326B959E8E8}" dt="2025-02-20T17:35:36.818" v="1720" actId="2696"/>
        <pc:sldMkLst>
          <pc:docMk/>
          <pc:sldMk cId="3243859669" sldId="2147481712"/>
        </pc:sldMkLst>
      </pc:sldChg>
      <pc:sldChg chg="modSp mod modNotesTx">
        <pc:chgData name="Carlotta Castelluccio" userId="65068f5c-5da7-4e69-ae78-237c0570ad33" providerId="ADAL" clId="{261EB56C-89EB-486A-B424-0326B959E8E8}" dt="2025-02-25T16:38:17.663" v="3431" actId="1076"/>
        <pc:sldMkLst>
          <pc:docMk/>
          <pc:sldMk cId="928985544" sldId="2147481902"/>
        </pc:sldMkLst>
        <pc:spChg chg="mod">
          <ac:chgData name="Carlotta Castelluccio" userId="65068f5c-5da7-4e69-ae78-237c0570ad33" providerId="ADAL" clId="{261EB56C-89EB-486A-B424-0326B959E8E8}" dt="2025-02-25T16:38:17.663" v="3431" actId="1076"/>
          <ac:spMkLst>
            <pc:docMk/>
            <pc:sldMk cId="928985544" sldId="2147481902"/>
            <ac:spMk id="3" creationId="{A96D9EB6-2340-8EAB-BAFC-D58601773D84}"/>
          </ac:spMkLst>
        </pc:spChg>
      </pc:sldChg>
      <pc:sldChg chg="modNotesTx">
        <pc:chgData name="Carlotta Castelluccio" userId="65068f5c-5da7-4e69-ae78-237c0570ad33" providerId="ADAL" clId="{261EB56C-89EB-486A-B424-0326B959E8E8}" dt="2025-02-20T17:18:37.615" v="530" actId="20577"/>
        <pc:sldMkLst>
          <pc:docMk/>
          <pc:sldMk cId="1263005372" sldId="2147482277"/>
        </pc:sldMkLst>
      </pc:sldChg>
      <pc:sldChg chg="modNotesTx">
        <pc:chgData name="Carlotta Castelluccio" userId="65068f5c-5da7-4e69-ae78-237c0570ad33" providerId="ADAL" clId="{261EB56C-89EB-486A-B424-0326B959E8E8}" dt="2025-02-21T09:17:04.434" v="1737" actId="20577"/>
        <pc:sldMkLst>
          <pc:docMk/>
          <pc:sldMk cId="4113352343" sldId="2147482278"/>
        </pc:sldMkLst>
      </pc:sldChg>
      <pc:sldChg chg="modNotesTx">
        <pc:chgData name="Carlotta Castelluccio" userId="65068f5c-5da7-4e69-ae78-237c0570ad33" providerId="ADAL" clId="{261EB56C-89EB-486A-B424-0326B959E8E8}" dt="2025-02-24T09:52:23.750" v="3399" actId="20577"/>
        <pc:sldMkLst>
          <pc:docMk/>
          <pc:sldMk cId="4262435751" sldId="2147482279"/>
        </pc:sldMkLst>
      </pc:sldChg>
      <pc:sldChg chg="modNotesTx">
        <pc:chgData name="Carlotta Castelluccio" userId="65068f5c-5da7-4e69-ae78-237c0570ad33" providerId="ADAL" clId="{261EB56C-89EB-486A-B424-0326B959E8E8}" dt="2025-02-21T09:17:48.074" v="1781" actId="20577"/>
        <pc:sldMkLst>
          <pc:docMk/>
          <pc:sldMk cId="912620244" sldId="2147482297"/>
        </pc:sldMkLst>
      </pc:sldChg>
      <pc:sldChg chg="modNotesTx">
        <pc:chgData name="Carlotta Castelluccio" userId="65068f5c-5da7-4e69-ae78-237c0570ad33" providerId="ADAL" clId="{261EB56C-89EB-486A-B424-0326B959E8E8}" dt="2025-02-21T09:13:33.195" v="1728" actId="20577"/>
        <pc:sldMkLst>
          <pc:docMk/>
          <pc:sldMk cId="2496195873" sldId="2147483646"/>
        </pc:sldMkLst>
      </pc:sldChg>
      <pc:sldChg chg="modNotesTx">
        <pc:chgData name="Carlotta Castelluccio" userId="65068f5c-5da7-4e69-ae78-237c0570ad33" providerId="ADAL" clId="{261EB56C-89EB-486A-B424-0326B959E8E8}" dt="2025-02-21T09:48:03.354" v="3097" actId="20577"/>
        <pc:sldMkLst>
          <pc:docMk/>
          <pc:sldMk cId="2014213343" sldId="2147483647"/>
        </pc:sldMkLst>
      </pc:sldChg>
    </pc:docChg>
  </pc:docChgLst>
  <pc:docChgLst>
    <pc:chgData name="Amanda Foster" userId="539e47d6-c436-447d-9420-9657b5ff9659" providerId="ADAL" clId="{D90EB102-8BDA-4A48-A663-76D70EAE2BDB}"/>
    <pc:docChg chg="undo custSel addSld delSld modSld sldOrd addSection delSection modSection">
      <pc:chgData name="Amanda Foster" userId="539e47d6-c436-447d-9420-9657b5ff9659" providerId="ADAL" clId="{D90EB102-8BDA-4A48-A663-76D70EAE2BDB}" dt="2025-01-29T20:38:25.202" v="5103" actId="20577"/>
      <pc:docMkLst>
        <pc:docMk/>
      </pc:docMkLst>
      <pc:sldChg chg="del mod modShow modNotesTx">
        <pc:chgData name="Amanda Foster" userId="539e47d6-c436-447d-9420-9657b5ff9659" providerId="ADAL" clId="{D90EB102-8BDA-4A48-A663-76D70EAE2BDB}" dt="2025-01-29T08:41:48.099" v="4128" actId="47"/>
        <pc:sldMkLst>
          <pc:docMk/>
          <pc:sldMk cId="2019369550" sldId="256"/>
        </pc:sldMkLst>
      </pc:sldChg>
      <pc:sldChg chg="modSp add del mod">
        <pc:chgData name="Amanda Foster" userId="539e47d6-c436-447d-9420-9657b5ff9659" providerId="ADAL" clId="{D90EB102-8BDA-4A48-A663-76D70EAE2BDB}" dt="2025-01-29T09:29:46.639" v="4474" actId="47"/>
        <pc:sldMkLst>
          <pc:docMk/>
          <pc:sldMk cId="3101838459" sldId="256"/>
        </pc:sldMkLst>
      </pc:sldChg>
      <pc:sldChg chg="addSp delSp modSp add mod delAnim modAnim">
        <pc:chgData name="Amanda Foster" userId="539e47d6-c436-447d-9420-9657b5ff9659" providerId="ADAL" clId="{D90EB102-8BDA-4A48-A663-76D70EAE2BDB}" dt="2025-01-29T10:15:41.797" v="4761" actId="404"/>
        <pc:sldMkLst>
          <pc:docMk/>
          <pc:sldMk cId="3340219133" sldId="256"/>
        </pc:sldMkLst>
        <pc:spChg chg="add mod">
          <ac:chgData name="Amanda Foster" userId="539e47d6-c436-447d-9420-9657b5ff9659" providerId="ADAL" clId="{D90EB102-8BDA-4A48-A663-76D70EAE2BDB}" dt="2025-01-29T10:02:32.747" v="4680" actId="20577"/>
          <ac:spMkLst>
            <pc:docMk/>
            <pc:sldMk cId="3340219133" sldId="256"/>
            <ac:spMk id="3" creationId="{6F7371AE-9A07-AFF4-9218-DBBECCDADA53}"/>
          </ac:spMkLst>
        </pc:spChg>
        <pc:spChg chg="add mod">
          <ac:chgData name="Amanda Foster" userId="539e47d6-c436-447d-9420-9657b5ff9659" providerId="ADAL" clId="{D90EB102-8BDA-4A48-A663-76D70EAE2BDB}" dt="2025-01-29T10:00:15.252" v="4666"/>
          <ac:spMkLst>
            <pc:docMk/>
            <pc:sldMk cId="3340219133" sldId="256"/>
            <ac:spMk id="14" creationId="{DD17FFB4-0362-2944-70ED-4FB618389D71}"/>
          </ac:spMkLst>
        </pc:spChg>
        <pc:spChg chg="add mod">
          <ac:chgData name="Amanda Foster" userId="539e47d6-c436-447d-9420-9657b5ff9659" providerId="ADAL" clId="{D90EB102-8BDA-4A48-A663-76D70EAE2BDB}" dt="2025-01-29T10:00:23.779" v="4667"/>
          <ac:spMkLst>
            <pc:docMk/>
            <pc:sldMk cId="3340219133" sldId="256"/>
            <ac:spMk id="15" creationId="{AD6C18E2-29FF-CFD4-1366-678727E2455D}"/>
          </ac:spMkLst>
        </pc:spChg>
        <pc:spChg chg="add mod">
          <ac:chgData name="Amanda Foster" userId="539e47d6-c436-447d-9420-9657b5ff9659" providerId="ADAL" clId="{D90EB102-8BDA-4A48-A663-76D70EAE2BDB}" dt="2025-01-29T10:00:45.626" v="4669"/>
          <ac:spMkLst>
            <pc:docMk/>
            <pc:sldMk cId="3340219133" sldId="256"/>
            <ac:spMk id="18" creationId="{10D71E21-594C-450B-1C27-83B9FB010443}"/>
          </ac:spMkLst>
        </pc:spChg>
        <pc:spChg chg="mod ord">
          <ac:chgData name="Amanda Foster" userId="539e47d6-c436-447d-9420-9657b5ff9659" providerId="ADAL" clId="{D90EB102-8BDA-4A48-A663-76D70EAE2BDB}" dt="2025-01-29T10:15:14.359" v="4758" actId="166"/>
          <ac:spMkLst>
            <pc:docMk/>
            <pc:sldMk cId="3340219133" sldId="256"/>
            <ac:spMk id="19" creationId="{8792039C-C63E-B6A8-EFD0-321F0B710D92}"/>
          </ac:spMkLst>
        </pc:spChg>
        <pc:spChg chg="add mod">
          <ac:chgData name="Amanda Foster" userId="539e47d6-c436-447d-9420-9657b5ff9659" providerId="ADAL" clId="{D90EB102-8BDA-4A48-A663-76D70EAE2BDB}" dt="2025-01-29T10:01:58.005" v="4679" actId="403"/>
          <ac:spMkLst>
            <pc:docMk/>
            <pc:sldMk cId="3340219133" sldId="256"/>
            <ac:spMk id="23" creationId="{51CE0DDC-261D-5E8E-DE4E-CBC78F6C4BB0}"/>
          </ac:spMkLst>
        </pc:spChg>
        <pc:spChg chg="mod">
          <ac:chgData name="Amanda Foster" userId="539e47d6-c436-447d-9420-9657b5ff9659" providerId="ADAL" clId="{D90EB102-8BDA-4A48-A663-76D70EAE2BDB}" dt="2025-01-29T10:15:41.797" v="4761" actId="404"/>
          <ac:spMkLst>
            <pc:docMk/>
            <pc:sldMk cId="3340219133" sldId="256"/>
            <ac:spMk id="25" creationId="{151AB366-B859-399B-0812-1BF589985412}"/>
          </ac:spMkLst>
        </pc:spChg>
        <pc:spChg chg="mod">
          <ac:chgData name="Amanda Foster" userId="539e47d6-c436-447d-9420-9657b5ff9659" providerId="ADAL" clId="{D90EB102-8BDA-4A48-A663-76D70EAE2BDB}" dt="2025-01-29T10:15:41.797" v="4761" actId="404"/>
          <ac:spMkLst>
            <pc:docMk/>
            <pc:sldMk cId="3340219133" sldId="256"/>
            <ac:spMk id="26" creationId="{193D0F77-379C-D36D-7CBA-F8DD25E9C2E1}"/>
          </ac:spMkLst>
        </pc:spChg>
        <pc:spChg chg="mod">
          <ac:chgData name="Amanda Foster" userId="539e47d6-c436-447d-9420-9657b5ff9659" providerId="ADAL" clId="{D90EB102-8BDA-4A48-A663-76D70EAE2BDB}" dt="2025-01-29T10:15:41.797" v="4761" actId="404"/>
          <ac:spMkLst>
            <pc:docMk/>
            <pc:sldMk cId="3340219133" sldId="256"/>
            <ac:spMk id="27" creationId="{A0E02A36-8580-20C1-3DC9-65E9D039E4BB}"/>
          </ac:spMkLst>
        </pc:spChg>
        <pc:spChg chg="add mod">
          <ac:chgData name="Amanda Foster" userId="539e47d6-c436-447d-9420-9657b5ff9659" providerId="ADAL" clId="{D90EB102-8BDA-4A48-A663-76D70EAE2BDB}" dt="2025-01-29T10:15:41.797" v="4761" actId="404"/>
          <ac:spMkLst>
            <pc:docMk/>
            <pc:sldMk cId="3340219133" sldId="256"/>
            <ac:spMk id="28" creationId="{C7AC8082-7562-D212-0C4A-5405E706668E}"/>
          </ac:spMkLst>
        </pc:spChg>
        <pc:spChg chg="add mod">
          <ac:chgData name="Amanda Foster" userId="539e47d6-c436-447d-9420-9657b5ff9659" providerId="ADAL" clId="{D90EB102-8BDA-4A48-A663-76D70EAE2BDB}" dt="2025-01-29T10:15:41.797" v="4761" actId="404"/>
          <ac:spMkLst>
            <pc:docMk/>
            <pc:sldMk cId="3340219133" sldId="256"/>
            <ac:spMk id="29" creationId="{F9D0EA9C-705F-70D9-EC1E-F9BA5D179722}"/>
          </ac:spMkLst>
        </pc:spChg>
        <pc:spChg chg="add mod">
          <ac:chgData name="Amanda Foster" userId="539e47d6-c436-447d-9420-9657b5ff9659" providerId="ADAL" clId="{D90EB102-8BDA-4A48-A663-76D70EAE2BDB}" dt="2025-01-29T10:15:41.797" v="4761" actId="404"/>
          <ac:spMkLst>
            <pc:docMk/>
            <pc:sldMk cId="3340219133" sldId="256"/>
            <ac:spMk id="30" creationId="{29E6652E-5323-8AE5-2F2E-88CCEC2F0B10}"/>
          </ac:spMkLst>
        </pc:spChg>
        <pc:spChg chg="add mod">
          <ac:chgData name="Amanda Foster" userId="539e47d6-c436-447d-9420-9657b5ff9659" providerId="ADAL" clId="{D90EB102-8BDA-4A48-A663-76D70EAE2BDB}" dt="2025-01-29T10:15:41.797" v="4761" actId="404"/>
          <ac:spMkLst>
            <pc:docMk/>
            <pc:sldMk cId="3340219133" sldId="256"/>
            <ac:spMk id="31" creationId="{372CA381-06F7-015B-CAC3-23BBA842A458}"/>
          </ac:spMkLst>
        </pc:spChg>
        <pc:spChg chg="add mod">
          <ac:chgData name="Amanda Foster" userId="539e47d6-c436-447d-9420-9657b5ff9659" providerId="ADAL" clId="{D90EB102-8BDA-4A48-A663-76D70EAE2BDB}" dt="2025-01-29T10:15:17.023" v="4760" actId="1076"/>
          <ac:spMkLst>
            <pc:docMk/>
            <pc:sldMk cId="3340219133" sldId="256"/>
            <ac:spMk id="32" creationId="{334DE1F9-1A0A-8C31-C715-689A80AEC465}"/>
          </ac:spMkLst>
        </pc:spChg>
        <pc:spChg chg="add mod">
          <ac:chgData name="Amanda Foster" userId="539e47d6-c436-447d-9420-9657b5ff9659" providerId="ADAL" clId="{D90EB102-8BDA-4A48-A663-76D70EAE2BDB}" dt="2025-01-29T10:15:41.797" v="4761" actId="404"/>
          <ac:spMkLst>
            <pc:docMk/>
            <pc:sldMk cId="3340219133" sldId="256"/>
            <ac:spMk id="34" creationId="{BE936E6C-2031-112C-1425-685F96627496}"/>
          </ac:spMkLst>
        </pc:spChg>
        <pc:grpChg chg="mod">
          <ac:chgData name="Amanda Foster" userId="539e47d6-c436-447d-9420-9657b5ff9659" providerId="ADAL" clId="{D90EB102-8BDA-4A48-A663-76D70EAE2BDB}" dt="2025-01-29T10:15:17.023" v="4760" actId="1076"/>
          <ac:grpSpMkLst>
            <pc:docMk/>
            <pc:sldMk cId="3340219133" sldId="256"/>
            <ac:grpSpMk id="22" creationId="{10E8B468-5D9E-5023-B8AA-CB51A3E71A82}"/>
          </ac:grpSpMkLst>
        </pc:grpChg>
        <pc:grpChg chg="add mod">
          <ac:chgData name="Amanda Foster" userId="539e47d6-c436-447d-9420-9657b5ff9659" providerId="ADAL" clId="{D90EB102-8BDA-4A48-A663-76D70EAE2BDB}" dt="2025-01-29T10:15:41.797" v="4761" actId="404"/>
          <ac:grpSpMkLst>
            <pc:docMk/>
            <pc:sldMk cId="3340219133" sldId="256"/>
            <ac:grpSpMk id="24" creationId="{6B07BF32-D351-A3B4-7738-10E4564620F7}"/>
          </ac:grpSpMkLst>
        </pc:grpChg>
        <pc:grpChg chg="add mod">
          <ac:chgData name="Amanda Foster" userId="539e47d6-c436-447d-9420-9657b5ff9659" providerId="ADAL" clId="{D90EB102-8BDA-4A48-A663-76D70EAE2BDB}" dt="2025-01-29T10:15:41.797" v="4761" actId="404"/>
          <ac:grpSpMkLst>
            <pc:docMk/>
            <pc:sldMk cId="3340219133" sldId="256"/>
            <ac:grpSpMk id="35" creationId="{FFBF06B9-4477-087C-0C7E-5DBF6076A90C}"/>
          </ac:grpSpMkLst>
        </pc:grpChg>
      </pc:sldChg>
      <pc:sldChg chg="modSp modAnim modNotesTx">
        <pc:chgData name="Amanda Foster" userId="539e47d6-c436-447d-9420-9657b5ff9659" providerId="ADAL" clId="{D90EB102-8BDA-4A48-A663-76D70EAE2BDB}" dt="2025-01-29T06:56:49.969" v="2672" actId="20577"/>
        <pc:sldMkLst>
          <pc:docMk/>
          <pc:sldMk cId="3632990832" sldId="257"/>
        </pc:sldMkLst>
        <pc:spChg chg="mod">
          <ac:chgData name="Amanda Foster" userId="539e47d6-c436-447d-9420-9657b5ff9659" providerId="ADAL" clId="{D90EB102-8BDA-4A48-A663-76D70EAE2BDB}" dt="2025-01-29T06:45:48.484" v="2499" actId="20577"/>
          <ac:spMkLst>
            <pc:docMk/>
            <pc:sldMk cId="3632990832" sldId="257"/>
            <ac:spMk id="10" creationId="{7938C9AB-83C1-92CD-9DBC-20CDA79DACBD}"/>
          </ac:spMkLst>
        </pc:spChg>
        <pc:spChg chg="mod">
          <ac:chgData name="Amanda Foster" userId="539e47d6-c436-447d-9420-9657b5ff9659" providerId="ADAL" clId="{D90EB102-8BDA-4A48-A663-76D70EAE2BDB}" dt="2025-01-29T06:45:01.733" v="2488" actId="20577"/>
          <ac:spMkLst>
            <pc:docMk/>
            <pc:sldMk cId="3632990832" sldId="257"/>
            <ac:spMk id="19" creationId="{3AA6DEFF-0A8D-C2C5-889C-553DAFEF0F55}"/>
          </ac:spMkLst>
        </pc:spChg>
      </pc:sldChg>
      <pc:sldChg chg="modNotesTx">
        <pc:chgData name="Amanda Foster" userId="539e47d6-c436-447d-9420-9657b5ff9659" providerId="ADAL" clId="{D90EB102-8BDA-4A48-A663-76D70EAE2BDB}" dt="2025-01-29T08:05:35.220" v="3747" actId="20577"/>
        <pc:sldMkLst>
          <pc:docMk/>
          <pc:sldMk cId="2739835763" sldId="258"/>
        </pc:sldMkLst>
      </pc:sldChg>
      <pc:sldChg chg="modNotesTx">
        <pc:chgData name="Amanda Foster" userId="539e47d6-c436-447d-9420-9657b5ff9659" providerId="ADAL" clId="{D90EB102-8BDA-4A48-A663-76D70EAE2BDB}" dt="2025-01-29T06:09:18.779" v="1702" actId="20577"/>
        <pc:sldMkLst>
          <pc:docMk/>
          <pc:sldMk cId="2810749499" sldId="259"/>
        </pc:sldMkLst>
      </pc:sldChg>
      <pc:sldChg chg="modSp mod modNotesTx">
        <pc:chgData name="Amanda Foster" userId="539e47d6-c436-447d-9420-9657b5ff9659" providerId="ADAL" clId="{D90EB102-8BDA-4A48-A663-76D70EAE2BDB}" dt="2025-01-29T08:33:25.965" v="4121" actId="20577"/>
        <pc:sldMkLst>
          <pc:docMk/>
          <pc:sldMk cId="1313937256" sldId="260"/>
        </pc:sldMkLst>
        <pc:spChg chg="mod">
          <ac:chgData name="Amanda Foster" userId="539e47d6-c436-447d-9420-9657b5ff9659" providerId="ADAL" clId="{D90EB102-8BDA-4A48-A663-76D70EAE2BDB}" dt="2025-01-29T08:33:25.965" v="4121" actId="20577"/>
          <ac:spMkLst>
            <pc:docMk/>
            <pc:sldMk cId="1313937256" sldId="260"/>
            <ac:spMk id="4" creationId="{4936E56D-9E02-DC70-9CDE-F62503C0FDA4}"/>
          </ac:spMkLst>
        </pc:spChg>
      </pc:sldChg>
      <pc:sldChg chg="modSp modAnim modNotesTx">
        <pc:chgData name="Amanda Foster" userId="539e47d6-c436-447d-9420-9657b5ff9659" providerId="ADAL" clId="{D90EB102-8BDA-4A48-A663-76D70EAE2BDB}" dt="2025-01-29T06:38:37.871" v="2455"/>
        <pc:sldMkLst>
          <pc:docMk/>
          <pc:sldMk cId="1190849853" sldId="261"/>
        </pc:sldMkLst>
        <pc:spChg chg="mod">
          <ac:chgData name="Amanda Foster" userId="539e47d6-c436-447d-9420-9657b5ff9659" providerId="ADAL" clId="{D90EB102-8BDA-4A48-A663-76D70EAE2BDB}" dt="2025-01-29T06:37:59.821" v="2421" actId="20577"/>
          <ac:spMkLst>
            <pc:docMk/>
            <pc:sldMk cId="1190849853" sldId="261"/>
            <ac:spMk id="5" creationId="{3FFCCAB3-51EA-3069-0B5D-D13A498B5C3A}"/>
          </ac:spMkLst>
        </pc:spChg>
        <pc:spChg chg="mod">
          <ac:chgData name="Amanda Foster" userId="539e47d6-c436-447d-9420-9657b5ff9659" providerId="ADAL" clId="{D90EB102-8BDA-4A48-A663-76D70EAE2BDB}" dt="2025-01-29T06:37:39.005" v="2377" actId="20577"/>
          <ac:spMkLst>
            <pc:docMk/>
            <pc:sldMk cId="1190849853" sldId="261"/>
            <ac:spMk id="17" creationId="{D437139C-51DE-F105-A8E7-1E6233502F6A}"/>
          </ac:spMkLst>
        </pc:spChg>
        <pc:spChg chg="mod">
          <ac:chgData name="Amanda Foster" userId="539e47d6-c436-447d-9420-9657b5ff9659" providerId="ADAL" clId="{D90EB102-8BDA-4A48-A663-76D70EAE2BDB}" dt="2025-01-29T06:38:17.734" v="2454" actId="20577"/>
          <ac:spMkLst>
            <pc:docMk/>
            <pc:sldMk cId="1190849853" sldId="261"/>
            <ac:spMk id="40" creationId="{35146888-2D8B-88A6-C97C-355032FF4FA9}"/>
          </ac:spMkLst>
        </pc:spChg>
      </pc:sldChg>
      <pc:sldChg chg="del">
        <pc:chgData name="Amanda Foster" userId="539e47d6-c436-447d-9420-9657b5ff9659" providerId="ADAL" clId="{D90EB102-8BDA-4A48-A663-76D70EAE2BDB}" dt="2025-01-29T05:17:04.674" v="708" actId="47"/>
        <pc:sldMkLst>
          <pc:docMk/>
          <pc:sldMk cId="3605810556" sldId="261"/>
        </pc:sldMkLst>
      </pc:sldChg>
      <pc:sldChg chg="delSp modSp add mod delAnim">
        <pc:chgData name="Amanda Foster" userId="539e47d6-c436-447d-9420-9657b5ff9659" providerId="ADAL" clId="{D90EB102-8BDA-4A48-A663-76D70EAE2BDB}" dt="2025-01-29T10:43:35.908" v="5061" actId="1076"/>
        <pc:sldMkLst>
          <pc:docMk/>
          <pc:sldMk cId="6275960" sldId="262"/>
        </pc:sldMkLst>
        <pc:spChg chg="mod">
          <ac:chgData name="Amanda Foster" userId="539e47d6-c436-447d-9420-9657b5ff9659" providerId="ADAL" clId="{D90EB102-8BDA-4A48-A663-76D70EAE2BDB}" dt="2025-01-29T10:43:35.908" v="5061" actId="1076"/>
          <ac:spMkLst>
            <pc:docMk/>
            <pc:sldMk cId="6275960" sldId="262"/>
            <ac:spMk id="10" creationId="{43BD2B76-030A-B571-6005-1591A23EF6C6}"/>
          </ac:spMkLst>
        </pc:spChg>
      </pc:sldChg>
      <pc:sldChg chg="del">
        <pc:chgData name="Amanda Foster" userId="539e47d6-c436-447d-9420-9657b5ff9659" providerId="ADAL" clId="{D90EB102-8BDA-4A48-A663-76D70EAE2BDB}" dt="2025-01-29T09:31:51.779" v="4481" actId="47"/>
        <pc:sldMkLst>
          <pc:docMk/>
          <pc:sldMk cId="1951725652" sldId="262"/>
        </pc:sldMkLst>
      </pc:sldChg>
      <pc:sldChg chg="del">
        <pc:chgData name="Amanda Foster" userId="539e47d6-c436-447d-9420-9657b5ff9659" providerId="ADAL" clId="{D90EB102-8BDA-4A48-A663-76D70EAE2BDB}" dt="2025-01-29T09:31:50.455" v="4480" actId="47"/>
        <pc:sldMkLst>
          <pc:docMk/>
          <pc:sldMk cId="1560886221" sldId="263"/>
        </pc:sldMkLst>
      </pc:sldChg>
      <pc:sldChg chg="modNotesTx">
        <pc:chgData name="Amanda Foster" userId="539e47d6-c436-447d-9420-9657b5ff9659" providerId="ADAL" clId="{D90EB102-8BDA-4A48-A663-76D70EAE2BDB}" dt="2025-01-29T05:13:33.667" v="707" actId="20577"/>
        <pc:sldMkLst>
          <pc:docMk/>
          <pc:sldMk cId="1827202742" sldId="266"/>
        </pc:sldMkLst>
      </pc:sldChg>
      <pc:sldChg chg="addSp delSp modSp mod modNotesTx">
        <pc:chgData name="Amanda Foster" userId="539e47d6-c436-447d-9420-9657b5ff9659" providerId="ADAL" clId="{D90EB102-8BDA-4A48-A663-76D70EAE2BDB}" dt="2025-01-29T10:31:47.949" v="4957" actId="478"/>
        <pc:sldMkLst>
          <pc:docMk/>
          <pc:sldMk cId="2644296248" sldId="267"/>
        </pc:sldMkLst>
        <pc:spChg chg="mod">
          <ac:chgData name="Amanda Foster" userId="539e47d6-c436-447d-9420-9657b5ff9659" providerId="ADAL" clId="{D90EB102-8BDA-4A48-A663-76D70EAE2BDB}" dt="2025-01-29T09:01:15.479" v="4283" actId="207"/>
          <ac:spMkLst>
            <pc:docMk/>
            <pc:sldMk cId="2644296248" sldId="267"/>
            <ac:spMk id="3" creationId="{2912A766-A658-F63B-FB26-BC1D3BD636E2}"/>
          </ac:spMkLst>
        </pc:spChg>
        <pc:spChg chg="mod">
          <ac:chgData name="Amanda Foster" userId="539e47d6-c436-447d-9420-9657b5ff9659" providerId="ADAL" clId="{D90EB102-8BDA-4A48-A663-76D70EAE2BDB}" dt="2025-01-29T09:01:18.705" v="4284" actId="207"/>
          <ac:spMkLst>
            <pc:docMk/>
            <pc:sldMk cId="2644296248" sldId="267"/>
            <ac:spMk id="4" creationId="{C9A557D4-C265-AD0D-23F0-5B8DFC552A58}"/>
          </ac:spMkLst>
        </pc:spChg>
        <pc:spChg chg="mod">
          <ac:chgData name="Amanda Foster" userId="539e47d6-c436-447d-9420-9657b5ff9659" providerId="ADAL" clId="{D90EB102-8BDA-4A48-A663-76D70EAE2BDB}" dt="2025-01-29T09:20:20.575" v="4360" actId="1076"/>
          <ac:spMkLst>
            <pc:docMk/>
            <pc:sldMk cId="2644296248" sldId="267"/>
            <ac:spMk id="5" creationId="{278D90C5-D398-24D9-7B31-A72A7BB0256D}"/>
          </ac:spMkLst>
        </pc:spChg>
        <pc:spChg chg="mod">
          <ac:chgData name="Amanda Foster" userId="539e47d6-c436-447d-9420-9657b5ff9659" providerId="ADAL" clId="{D90EB102-8BDA-4A48-A663-76D70EAE2BDB}" dt="2025-01-29T09:01:06.054" v="4280" actId="207"/>
          <ac:spMkLst>
            <pc:docMk/>
            <pc:sldMk cId="2644296248" sldId="267"/>
            <ac:spMk id="6" creationId="{70248F39-64BD-CB38-F3FD-17C33B6A879B}"/>
          </ac:spMkLst>
        </pc:spChg>
        <pc:spChg chg="mod">
          <ac:chgData name="Amanda Foster" userId="539e47d6-c436-447d-9420-9657b5ff9659" providerId="ADAL" clId="{D90EB102-8BDA-4A48-A663-76D70EAE2BDB}" dt="2025-01-29T09:22:03.274" v="4399" actId="20577"/>
          <ac:spMkLst>
            <pc:docMk/>
            <pc:sldMk cId="2644296248" sldId="267"/>
            <ac:spMk id="7" creationId="{CD14E4C0-0D19-62B0-1BE5-0C7591E80787}"/>
          </ac:spMkLst>
        </pc:spChg>
        <pc:spChg chg="mod">
          <ac:chgData name="Amanda Foster" userId="539e47d6-c436-447d-9420-9657b5ff9659" providerId="ADAL" clId="{D90EB102-8BDA-4A48-A663-76D70EAE2BDB}" dt="2025-01-29T09:00:35.148" v="4274" actId="207"/>
          <ac:spMkLst>
            <pc:docMk/>
            <pc:sldMk cId="2644296248" sldId="267"/>
            <ac:spMk id="9" creationId="{B9DBB955-B2B5-FCB0-B6B6-09FA5A038CC7}"/>
          </ac:spMkLst>
        </pc:spChg>
        <pc:spChg chg="mod">
          <ac:chgData name="Amanda Foster" userId="539e47d6-c436-447d-9420-9657b5ff9659" providerId="ADAL" clId="{D90EB102-8BDA-4A48-A663-76D70EAE2BDB}" dt="2025-01-29T08:56:03.472" v="4257" actId="208"/>
          <ac:spMkLst>
            <pc:docMk/>
            <pc:sldMk cId="2644296248" sldId="267"/>
            <ac:spMk id="12" creationId="{7EE74840-0030-43DF-4EF9-302B8FB0E0CF}"/>
          </ac:spMkLst>
        </pc:spChg>
        <pc:spChg chg="mod">
          <ac:chgData name="Amanda Foster" userId="539e47d6-c436-447d-9420-9657b5ff9659" providerId="ADAL" clId="{D90EB102-8BDA-4A48-A663-76D70EAE2BDB}" dt="2025-01-29T09:02:55.474" v="4302" actId="20577"/>
          <ac:spMkLst>
            <pc:docMk/>
            <pc:sldMk cId="2644296248" sldId="267"/>
            <ac:spMk id="14" creationId="{BAC167DE-1C6F-4D45-8861-D742D9925283}"/>
          </ac:spMkLst>
        </pc:spChg>
        <pc:spChg chg="mod">
          <ac:chgData name="Amanda Foster" userId="539e47d6-c436-447d-9420-9657b5ff9659" providerId="ADAL" clId="{D90EB102-8BDA-4A48-A663-76D70EAE2BDB}" dt="2025-01-29T09:02:51.785" v="4301" actId="20577"/>
          <ac:spMkLst>
            <pc:docMk/>
            <pc:sldMk cId="2644296248" sldId="267"/>
            <ac:spMk id="15" creationId="{2AF5D31B-9B0D-B82E-289A-7BBCFDD67C57}"/>
          </ac:spMkLst>
        </pc:spChg>
        <pc:spChg chg="mod">
          <ac:chgData name="Amanda Foster" userId="539e47d6-c436-447d-9420-9657b5ff9659" providerId="ADAL" clId="{D90EB102-8BDA-4A48-A663-76D70EAE2BDB}" dt="2025-01-29T09:28:40.917" v="4437" actId="255"/>
          <ac:spMkLst>
            <pc:docMk/>
            <pc:sldMk cId="2644296248" sldId="267"/>
            <ac:spMk id="16" creationId="{D046A5F6-BFBA-4817-88AA-68BED9CC5F79}"/>
          </ac:spMkLst>
        </pc:spChg>
        <pc:spChg chg="mod">
          <ac:chgData name="Amanda Foster" userId="539e47d6-c436-447d-9420-9657b5ff9659" providerId="ADAL" clId="{D90EB102-8BDA-4A48-A663-76D70EAE2BDB}" dt="2025-01-29T09:42:21.202" v="4632" actId="20577"/>
          <ac:spMkLst>
            <pc:docMk/>
            <pc:sldMk cId="2644296248" sldId="267"/>
            <ac:spMk id="18" creationId="{BF7CC7AF-1214-1B5E-EBD0-D0E699E21008}"/>
          </ac:spMkLst>
        </pc:spChg>
        <pc:spChg chg="mod">
          <ac:chgData name="Amanda Foster" userId="539e47d6-c436-447d-9420-9657b5ff9659" providerId="ADAL" clId="{D90EB102-8BDA-4A48-A663-76D70EAE2BDB}" dt="2025-01-29T09:41:58.071" v="4619" actId="20577"/>
          <ac:spMkLst>
            <pc:docMk/>
            <pc:sldMk cId="2644296248" sldId="267"/>
            <ac:spMk id="19" creationId="{BF2D18F7-BFAB-C0DB-FD81-E405F3E5C206}"/>
          </ac:spMkLst>
        </pc:spChg>
        <pc:spChg chg="mod">
          <ac:chgData name="Amanda Foster" userId="539e47d6-c436-447d-9420-9657b5ff9659" providerId="ADAL" clId="{D90EB102-8BDA-4A48-A663-76D70EAE2BDB}" dt="2025-01-29T08:56:42.702" v="4263" actId="20578"/>
          <ac:spMkLst>
            <pc:docMk/>
            <pc:sldMk cId="2644296248" sldId="267"/>
            <ac:spMk id="20" creationId="{D7F991D7-7158-3F18-6655-758A07303B21}"/>
          </ac:spMkLst>
        </pc:spChg>
        <pc:spChg chg="mod">
          <ac:chgData name="Amanda Foster" userId="539e47d6-c436-447d-9420-9657b5ff9659" providerId="ADAL" clId="{D90EB102-8BDA-4A48-A663-76D70EAE2BDB}" dt="2025-01-29T09:00:15.655" v="4272" actId="20577"/>
          <ac:spMkLst>
            <pc:docMk/>
            <pc:sldMk cId="2644296248" sldId="267"/>
            <ac:spMk id="22" creationId="{788EDE67-A46E-6F80-2657-BECBB461A145}"/>
          </ac:spMkLst>
        </pc:spChg>
        <pc:spChg chg="mod">
          <ac:chgData name="Amanda Foster" userId="539e47d6-c436-447d-9420-9657b5ff9659" providerId="ADAL" clId="{D90EB102-8BDA-4A48-A663-76D70EAE2BDB}" dt="2025-01-29T09:01:38.124" v="4285" actId="207"/>
          <ac:spMkLst>
            <pc:docMk/>
            <pc:sldMk cId="2644296248" sldId="267"/>
            <ac:spMk id="23" creationId="{EC2082C4-020F-112C-F3D6-588321EE2835}"/>
          </ac:spMkLst>
        </pc:spChg>
        <pc:spChg chg="mod">
          <ac:chgData name="Amanda Foster" userId="539e47d6-c436-447d-9420-9657b5ff9659" providerId="ADAL" clId="{D90EB102-8BDA-4A48-A663-76D70EAE2BDB}" dt="2025-01-29T08:56:42.702" v="4263" actId="20578"/>
          <ac:spMkLst>
            <pc:docMk/>
            <pc:sldMk cId="2644296248" sldId="267"/>
            <ac:spMk id="24" creationId="{C93B8468-D514-086F-566E-5EBCB5A50239}"/>
          </ac:spMkLst>
        </pc:spChg>
        <pc:spChg chg="mod">
          <ac:chgData name="Amanda Foster" userId="539e47d6-c436-447d-9420-9657b5ff9659" providerId="ADAL" clId="{D90EB102-8BDA-4A48-A663-76D70EAE2BDB}" dt="2025-01-29T09:30:51.129" v="4477" actId="207"/>
          <ac:spMkLst>
            <pc:docMk/>
            <pc:sldMk cId="2644296248" sldId="267"/>
            <ac:spMk id="25" creationId="{4A74CE77-FA69-7858-B917-4F9558F65090}"/>
          </ac:spMkLst>
        </pc:spChg>
        <pc:spChg chg="mod">
          <ac:chgData name="Amanda Foster" userId="539e47d6-c436-447d-9420-9657b5ff9659" providerId="ADAL" clId="{D90EB102-8BDA-4A48-A663-76D70EAE2BDB}" dt="2025-01-29T09:00:49.386" v="4277" actId="207"/>
          <ac:spMkLst>
            <pc:docMk/>
            <pc:sldMk cId="2644296248" sldId="267"/>
            <ac:spMk id="29" creationId="{44CA3F8A-77A6-1A13-143A-291BA79E4E80}"/>
          </ac:spMkLst>
        </pc:spChg>
        <pc:spChg chg="mod">
          <ac:chgData name="Amanda Foster" userId="539e47d6-c436-447d-9420-9657b5ff9659" providerId="ADAL" clId="{D90EB102-8BDA-4A48-A663-76D70EAE2BDB}" dt="2025-01-29T09:00:57.944" v="4279" actId="207"/>
          <ac:spMkLst>
            <pc:docMk/>
            <pc:sldMk cId="2644296248" sldId="267"/>
            <ac:spMk id="31" creationId="{3152F8C4-7DE3-AF04-8717-A96DFB29C41F}"/>
          </ac:spMkLst>
        </pc:spChg>
        <pc:spChg chg="add mod">
          <ac:chgData name="Amanda Foster" userId="539e47d6-c436-447d-9420-9657b5ff9659" providerId="ADAL" clId="{D90EB102-8BDA-4A48-A663-76D70EAE2BDB}" dt="2025-01-29T09:23:12.822" v="4403" actId="1076"/>
          <ac:spMkLst>
            <pc:docMk/>
            <pc:sldMk cId="2644296248" sldId="267"/>
            <ac:spMk id="42" creationId="{278D90C5-D398-24D9-7B31-A72A7BB0256D}"/>
          </ac:spMkLst>
        </pc:spChg>
        <pc:spChg chg="mod">
          <ac:chgData name="Amanda Foster" userId="539e47d6-c436-447d-9420-9657b5ff9659" providerId="ADAL" clId="{D90EB102-8BDA-4A48-A663-76D70EAE2BDB}" dt="2025-01-29T09:24:39.337" v="4408" actId="478"/>
          <ac:spMkLst>
            <pc:docMk/>
            <pc:sldMk cId="2644296248" sldId="267"/>
            <ac:spMk id="45" creationId="{D0206914-9FAC-827F-6B1A-155B417E1940}"/>
          </ac:spMkLst>
        </pc:spChg>
        <pc:spChg chg="mod">
          <ac:chgData name="Amanda Foster" userId="539e47d6-c436-447d-9420-9657b5ff9659" providerId="ADAL" clId="{D90EB102-8BDA-4A48-A663-76D70EAE2BDB}" dt="2025-01-29T09:24:50.054" v="4411" actId="207"/>
          <ac:spMkLst>
            <pc:docMk/>
            <pc:sldMk cId="2644296248" sldId="267"/>
            <ac:spMk id="46" creationId="{16BC2E61-B87D-BFE2-0F0B-1E04E3303162}"/>
          </ac:spMkLst>
        </pc:spChg>
        <pc:spChg chg="mod">
          <ac:chgData name="Amanda Foster" userId="539e47d6-c436-447d-9420-9657b5ff9659" providerId="ADAL" clId="{D90EB102-8BDA-4A48-A663-76D70EAE2BDB}" dt="2025-01-29T09:24:39.337" v="4408" actId="478"/>
          <ac:spMkLst>
            <pc:docMk/>
            <pc:sldMk cId="2644296248" sldId="267"/>
            <ac:spMk id="49" creationId="{6E7C4C04-1FF7-A4D3-10EF-9AC37C7267F0}"/>
          </ac:spMkLst>
        </pc:spChg>
        <pc:spChg chg="mod">
          <ac:chgData name="Amanda Foster" userId="539e47d6-c436-447d-9420-9657b5ff9659" providerId="ADAL" clId="{D90EB102-8BDA-4A48-A663-76D70EAE2BDB}" dt="2025-01-29T09:24:52.568" v="4412" actId="207"/>
          <ac:spMkLst>
            <pc:docMk/>
            <pc:sldMk cId="2644296248" sldId="267"/>
            <ac:spMk id="50" creationId="{F2B677A8-8A08-4799-2545-61FD75113BFB}"/>
          </ac:spMkLst>
        </pc:spChg>
        <pc:spChg chg="mod">
          <ac:chgData name="Amanda Foster" userId="539e47d6-c436-447d-9420-9657b5ff9659" providerId="ADAL" clId="{D90EB102-8BDA-4A48-A663-76D70EAE2BDB}" dt="2025-01-29T09:25:10.708" v="4416" actId="207"/>
          <ac:spMkLst>
            <pc:docMk/>
            <pc:sldMk cId="2644296248" sldId="267"/>
            <ac:spMk id="52" creationId="{AD915784-841C-BC75-DC58-C05F177A0CDD}"/>
          </ac:spMkLst>
        </pc:spChg>
        <pc:spChg chg="mod">
          <ac:chgData name="Amanda Foster" userId="539e47d6-c436-447d-9420-9657b5ff9659" providerId="ADAL" clId="{D90EB102-8BDA-4A48-A663-76D70EAE2BDB}" dt="2025-01-29T09:25:59.076" v="4423" actId="1076"/>
          <ac:spMkLst>
            <pc:docMk/>
            <pc:sldMk cId="2644296248" sldId="267"/>
            <ac:spMk id="53" creationId="{7BF7A046-78EB-6B84-DEA6-F8C2FC543E6A}"/>
          </ac:spMkLst>
        </pc:spChg>
        <pc:spChg chg="mod">
          <ac:chgData name="Amanda Foster" userId="539e47d6-c436-447d-9420-9657b5ff9659" providerId="ADAL" clId="{D90EB102-8BDA-4A48-A663-76D70EAE2BDB}" dt="2025-01-29T09:26:05.138" v="4425" actId="1076"/>
          <ac:spMkLst>
            <pc:docMk/>
            <pc:sldMk cId="2644296248" sldId="267"/>
            <ac:spMk id="54" creationId="{DC0C6717-130D-388E-42B8-A7ABC44A4E59}"/>
          </ac:spMkLst>
        </pc:spChg>
        <pc:spChg chg="mod">
          <ac:chgData name="Amanda Foster" userId="539e47d6-c436-447d-9420-9657b5ff9659" providerId="ADAL" clId="{D90EB102-8BDA-4A48-A663-76D70EAE2BDB}" dt="2025-01-29T09:24:46.967" v="4410" actId="207"/>
          <ac:spMkLst>
            <pc:docMk/>
            <pc:sldMk cId="2644296248" sldId="267"/>
            <ac:spMk id="55" creationId="{CBD4B7D9-39FA-2893-5203-516A17CCA807}"/>
          </ac:spMkLst>
        </pc:spChg>
        <pc:spChg chg="add mod">
          <ac:chgData name="Amanda Foster" userId="539e47d6-c436-447d-9420-9657b5ff9659" providerId="ADAL" clId="{D90EB102-8BDA-4A48-A663-76D70EAE2BDB}" dt="2025-01-29T09:29:16.056" v="4457" actId="1076"/>
          <ac:spMkLst>
            <pc:docMk/>
            <pc:sldMk cId="2644296248" sldId="267"/>
            <ac:spMk id="57" creationId="{BE90F3D3-16F7-FD16-02D7-D661690B0EE3}"/>
          </ac:spMkLst>
        </pc:spChg>
        <pc:spChg chg="add mod">
          <ac:chgData name="Amanda Foster" userId="539e47d6-c436-447d-9420-9657b5ff9659" providerId="ADAL" clId="{D90EB102-8BDA-4A48-A663-76D70EAE2BDB}" dt="2025-01-29T09:29:35.640" v="4473" actId="1076"/>
          <ac:spMkLst>
            <pc:docMk/>
            <pc:sldMk cId="2644296248" sldId="267"/>
            <ac:spMk id="58" creationId="{C7D2051D-49B0-C336-592B-FA8BDA146852}"/>
          </ac:spMkLst>
        </pc:spChg>
        <pc:grpChg chg="mod">
          <ac:chgData name="Amanda Foster" userId="539e47d6-c436-447d-9420-9657b5ff9659" providerId="ADAL" clId="{D90EB102-8BDA-4A48-A663-76D70EAE2BDB}" dt="2025-01-29T08:56:42.702" v="4263" actId="20578"/>
          <ac:grpSpMkLst>
            <pc:docMk/>
            <pc:sldMk cId="2644296248" sldId="267"/>
            <ac:grpSpMk id="33" creationId="{80A69D37-E67D-DB3E-18B8-13375BA5B524}"/>
          </ac:grpSpMkLst>
        </pc:grpChg>
        <pc:grpChg chg="mod">
          <ac:chgData name="Amanda Foster" userId="539e47d6-c436-447d-9420-9657b5ff9659" providerId="ADAL" clId="{D90EB102-8BDA-4A48-A663-76D70EAE2BDB}" dt="2025-01-29T09:24:59.099" v="4413" actId="1076"/>
          <ac:grpSpMkLst>
            <pc:docMk/>
            <pc:sldMk cId="2644296248" sldId="267"/>
            <ac:grpSpMk id="43" creationId="{77B6F5B6-936C-4768-EED6-70D7FF6E47B0}"/>
          </ac:grpSpMkLst>
        </pc:grpChg>
        <pc:picChg chg="mod">
          <ac:chgData name="Amanda Foster" userId="539e47d6-c436-447d-9420-9657b5ff9659" providerId="ADAL" clId="{D90EB102-8BDA-4A48-A663-76D70EAE2BDB}" dt="2025-01-29T08:56:42.702" v="4263" actId="20578"/>
          <ac:picMkLst>
            <pc:docMk/>
            <pc:sldMk cId="2644296248" sldId="267"/>
            <ac:picMk id="21" creationId="{0E7142A0-0502-9106-998C-43244DF4EF5C}"/>
          </ac:picMkLst>
        </pc:picChg>
        <pc:picChg chg="add mod">
          <ac:chgData name="Amanda Foster" userId="539e47d6-c436-447d-9420-9657b5ff9659" providerId="ADAL" clId="{D90EB102-8BDA-4A48-A663-76D70EAE2BDB}" dt="2025-01-29T09:22:29.464" v="4400" actId="207"/>
          <ac:picMkLst>
            <pc:docMk/>
            <pc:sldMk cId="2644296248" sldId="267"/>
            <ac:picMk id="41" creationId="{5C005497-56AA-AE95-BE6D-C13CF0504816}"/>
          </ac:picMkLst>
        </pc:picChg>
        <pc:picChg chg="add mod">
          <ac:chgData name="Amanda Foster" userId="539e47d6-c436-447d-9420-9657b5ff9659" providerId="ADAL" clId="{D90EB102-8BDA-4A48-A663-76D70EAE2BDB}" dt="2025-01-29T09:28:09.014" v="4435" actId="1076"/>
          <ac:picMkLst>
            <pc:docMk/>
            <pc:sldMk cId="2644296248" sldId="267"/>
            <ac:picMk id="2052" creationId="{858CDBCF-6868-72B1-8065-D08500A6D3B8}"/>
          </ac:picMkLst>
        </pc:picChg>
        <pc:cxnChg chg="mod">
          <ac:chgData name="Amanda Foster" userId="539e47d6-c436-447d-9420-9657b5ff9659" providerId="ADAL" clId="{D90EB102-8BDA-4A48-A663-76D70EAE2BDB}" dt="2025-01-29T08:56:42.702" v="4263" actId="20578"/>
          <ac:cxnSpMkLst>
            <pc:docMk/>
            <pc:sldMk cId="2644296248" sldId="267"/>
            <ac:cxnSpMk id="26" creationId="{54100157-27CC-A863-AC53-2FB3AFAAF529}"/>
          </ac:cxnSpMkLst>
        </pc:cxnChg>
      </pc:sldChg>
      <pc:sldChg chg="del modNotesTx">
        <pc:chgData name="Amanda Foster" userId="539e47d6-c436-447d-9420-9657b5ff9659" providerId="ADAL" clId="{D90EB102-8BDA-4A48-A663-76D70EAE2BDB}" dt="2025-01-29T06:59:32.867" v="2685" actId="47"/>
        <pc:sldMkLst>
          <pc:docMk/>
          <pc:sldMk cId="3457511482" sldId="267"/>
        </pc:sldMkLst>
      </pc:sldChg>
      <pc:sldChg chg="ord modNotesTx">
        <pc:chgData name="Amanda Foster" userId="539e47d6-c436-447d-9420-9657b5ff9659" providerId="ADAL" clId="{D90EB102-8BDA-4A48-A663-76D70EAE2BDB}" dt="2025-01-29T05:56:08.678" v="1323" actId="20577"/>
        <pc:sldMkLst>
          <pc:docMk/>
          <pc:sldMk cId="2642706054" sldId="268"/>
        </pc:sldMkLst>
      </pc:sldChg>
      <pc:sldChg chg="addSp delSp modSp mod ord modShow modNotesTx">
        <pc:chgData name="Amanda Foster" userId="539e47d6-c436-447d-9420-9657b5ff9659" providerId="ADAL" clId="{D90EB102-8BDA-4A48-A663-76D70EAE2BDB}" dt="2025-01-29T20:38:25.202" v="5103" actId="20577"/>
        <pc:sldMkLst>
          <pc:docMk/>
          <pc:sldMk cId="2785411242" sldId="269"/>
        </pc:sldMkLst>
        <pc:spChg chg="mod">
          <ac:chgData name="Amanda Foster" userId="539e47d6-c436-447d-9420-9657b5ff9659" providerId="ADAL" clId="{D90EB102-8BDA-4A48-A663-76D70EAE2BDB}" dt="2025-01-29T20:38:25.202" v="5103" actId="20577"/>
          <ac:spMkLst>
            <pc:docMk/>
            <pc:sldMk cId="2785411242" sldId="269"/>
            <ac:spMk id="10" creationId="{09F7073F-6FF4-7004-CEB4-B1FF447F61DF}"/>
          </ac:spMkLst>
        </pc:spChg>
      </pc:sldChg>
      <pc:sldChg chg="modNotesTx">
        <pc:chgData name="Amanda Foster" userId="539e47d6-c436-447d-9420-9657b5ff9659" providerId="ADAL" clId="{D90EB102-8BDA-4A48-A663-76D70EAE2BDB}" dt="2025-01-29T04:44:11.194" v="524" actId="20577"/>
        <pc:sldMkLst>
          <pc:docMk/>
          <pc:sldMk cId="1771696012" sldId="270"/>
        </pc:sldMkLst>
      </pc:sldChg>
      <pc:sldChg chg="addSp delSp modSp del">
        <pc:chgData name="Amanda Foster" userId="539e47d6-c436-447d-9420-9657b5ff9659" providerId="ADAL" clId="{D90EB102-8BDA-4A48-A663-76D70EAE2BDB}" dt="2025-01-29T09:08:03.530" v="4328" actId="47"/>
        <pc:sldMkLst>
          <pc:docMk/>
          <pc:sldMk cId="365795385" sldId="272"/>
        </pc:sldMkLst>
      </pc:sldChg>
      <pc:sldChg chg="modSp del">
        <pc:chgData name="Amanda Foster" userId="539e47d6-c436-447d-9420-9657b5ff9659" providerId="ADAL" clId="{D90EB102-8BDA-4A48-A663-76D70EAE2BDB}" dt="2025-01-29T09:28:28.957" v="4436" actId="47"/>
        <pc:sldMkLst>
          <pc:docMk/>
          <pc:sldMk cId="1709826413" sldId="272"/>
        </pc:sldMkLst>
      </pc:sldChg>
      <pc:sldChg chg="modSp del modAnim modNotesTx">
        <pc:chgData name="Amanda Foster" userId="539e47d6-c436-447d-9420-9657b5ff9659" providerId="ADAL" clId="{D90EB102-8BDA-4A48-A663-76D70EAE2BDB}" dt="2025-01-29T06:38:46.521" v="2456" actId="2696"/>
        <pc:sldMkLst>
          <pc:docMk/>
          <pc:sldMk cId="3690493648" sldId="274"/>
        </pc:sldMkLst>
      </pc:sldChg>
      <pc:sldChg chg="modNotesTx">
        <pc:chgData name="Amanda Foster" userId="539e47d6-c436-447d-9420-9657b5ff9659" providerId="ADAL" clId="{D90EB102-8BDA-4A48-A663-76D70EAE2BDB}" dt="2025-01-29T09:37:35.643" v="4505" actId="113"/>
        <pc:sldMkLst>
          <pc:docMk/>
          <pc:sldMk cId="3772833841" sldId="275"/>
        </pc:sldMkLst>
      </pc:sldChg>
      <pc:sldChg chg="addSp delSp modSp del mod modAnim">
        <pc:chgData name="Amanda Foster" userId="539e47d6-c436-447d-9420-9657b5ff9659" providerId="ADAL" clId="{D90EB102-8BDA-4A48-A663-76D70EAE2BDB}" dt="2025-01-29T10:14:21.889" v="4753" actId="47"/>
        <pc:sldMkLst>
          <pc:docMk/>
          <pc:sldMk cId="3775026923" sldId="276"/>
        </pc:sldMkLst>
      </pc:sldChg>
      <pc:sldChg chg="ord modNotesTx">
        <pc:chgData name="Amanda Foster" userId="539e47d6-c436-447d-9420-9657b5ff9659" providerId="ADAL" clId="{D90EB102-8BDA-4A48-A663-76D70EAE2BDB}" dt="2025-01-29T05:37:05.923" v="953" actId="113"/>
        <pc:sldMkLst>
          <pc:docMk/>
          <pc:sldMk cId="353893124" sldId="277"/>
        </pc:sldMkLst>
      </pc:sldChg>
      <pc:sldChg chg="addSp delSp modSp mod modNotesTx">
        <pc:chgData name="Amanda Foster" userId="539e47d6-c436-447d-9420-9657b5ff9659" providerId="ADAL" clId="{D90EB102-8BDA-4A48-A663-76D70EAE2BDB}" dt="2025-01-29T10:30:59.279" v="4912" actId="207"/>
        <pc:sldMkLst>
          <pc:docMk/>
          <pc:sldMk cId="4038377081" sldId="286"/>
        </pc:sldMkLst>
        <pc:spChg chg="mod">
          <ac:chgData name="Amanda Foster" userId="539e47d6-c436-447d-9420-9657b5ff9659" providerId="ADAL" clId="{D90EB102-8BDA-4A48-A663-76D70EAE2BDB}" dt="2025-01-29T09:07:25.170" v="4327"/>
          <ac:spMkLst>
            <pc:docMk/>
            <pc:sldMk cId="4038377081" sldId="286"/>
            <ac:spMk id="6" creationId="{5331DE92-86AF-A319-6BEC-1D1F6C0C2303}"/>
          </ac:spMkLst>
        </pc:spChg>
        <pc:spChg chg="mod">
          <ac:chgData name="Amanda Foster" userId="539e47d6-c436-447d-9420-9657b5ff9659" providerId="ADAL" clId="{D90EB102-8BDA-4A48-A663-76D70EAE2BDB}" dt="2025-01-29T08:50:34.817" v="4157" actId="208"/>
          <ac:spMkLst>
            <pc:docMk/>
            <pc:sldMk cId="4038377081" sldId="286"/>
            <ac:spMk id="8" creationId="{B0DD5CD1-A97B-0931-2DB0-00D6F4C9F352}"/>
          </ac:spMkLst>
        </pc:spChg>
        <pc:spChg chg="mod">
          <ac:chgData name="Amanda Foster" userId="539e47d6-c436-447d-9420-9657b5ff9659" providerId="ADAL" clId="{D90EB102-8BDA-4A48-A663-76D70EAE2BDB}" dt="2025-01-29T10:27:17.558" v="4824" actId="208"/>
          <ac:spMkLst>
            <pc:docMk/>
            <pc:sldMk cId="4038377081" sldId="286"/>
            <ac:spMk id="9" creationId="{C9FD5AFB-A147-2DF7-6895-71E5A4A2B15E}"/>
          </ac:spMkLst>
        </pc:spChg>
        <pc:spChg chg="mod">
          <ac:chgData name="Amanda Foster" userId="539e47d6-c436-447d-9420-9657b5ff9659" providerId="ADAL" clId="{D90EB102-8BDA-4A48-A663-76D70EAE2BDB}" dt="2025-01-29T08:51:39.548" v="4177" actId="207"/>
          <ac:spMkLst>
            <pc:docMk/>
            <pc:sldMk cId="4038377081" sldId="286"/>
            <ac:spMk id="28" creationId="{32A44517-6D01-CE42-EFEE-1FDA1173FD5C}"/>
          </ac:spMkLst>
        </pc:spChg>
        <pc:spChg chg="mod">
          <ac:chgData name="Amanda Foster" userId="539e47d6-c436-447d-9420-9657b5ff9659" providerId="ADAL" clId="{D90EB102-8BDA-4A48-A663-76D70EAE2BDB}" dt="2025-01-29T08:51:36.581" v="4176" actId="207"/>
          <ac:spMkLst>
            <pc:docMk/>
            <pc:sldMk cId="4038377081" sldId="286"/>
            <ac:spMk id="29" creationId="{5F2CF6E0-7933-DB67-0266-9B8C71E8792D}"/>
          </ac:spMkLst>
        </pc:spChg>
        <pc:spChg chg="mod">
          <ac:chgData name="Amanda Foster" userId="539e47d6-c436-447d-9420-9657b5ff9659" providerId="ADAL" clId="{D90EB102-8BDA-4A48-A663-76D70EAE2BDB}" dt="2025-01-29T08:51:42.591" v="4178" actId="207"/>
          <ac:spMkLst>
            <pc:docMk/>
            <pc:sldMk cId="4038377081" sldId="286"/>
            <ac:spMk id="30" creationId="{5E028E30-A1FB-8B20-7CE5-A4EDA2C9F03A}"/>
          </ac:spMkLst>
        </pc:spChg>
        <pc:spChg chg="mod">
          <ac:chgData name="Amanda Foster" userId="539e47d6-c436-447d-9420-9657b5ff9659" providerId="ADAL" clId="{D90EB102-8BDA-4A48-A663-76D70EAE2BDB}" dt="2025-01-29T08:51:47.302" v="4179" actId="207"/>
          <ac:spMkLst>
            <pc:docMk/>
            <pc:sldMk cId="4038377081" sldId="286"/>
            <ac:spMk id="36" creationId="{9D8F6223-8B80-261F-B453-3C793EAC5197}"/>
          </ac:spMkLst>
        </pc:spChg>
        <pc:spChg chg="mod">
          <ac:chgData name="Amanda Foster" userId="539e47d6-c436-447d-9420-9657b5ff9659" providerId="ADAL" clId="{D90EB102-8BDA-4A48-A663-76D70EAE2BDB}" dt="2025-01-29T08:51:30.623" v="4173" actId="2085"/>
          <ac:spMkLst>
            <pc:docMk/>
            <pc:sldMk cId="4038377081" sldId="286"/>
            <ac:spMk id="37" creationId="{CBC0832A-A92E-017D-121A-7AD08B9764C7}"/>
          </ac:spMkLst>
        </pc:spChg>
        <pc:spChg chg="mod">
          <ac:chgData name="Amanda Foster" userId="539e47d6-c436-447d-9420-9657b5ff9659" providerId="ADAL" clId="{D90EB102-8BDA-4A48-A663-76D70EAE2BDB}" dt="2025-01-29T08:51:17.447" v="4168" actId="2085"/>
          <ac:spMkLst>
            <pc:docMk/>
            <pc:sldMk cId="4038377081" sldId="286"/>
            <ac:spMk id="38" creationId="{6C1178E0-B048-B25E-6EB0-46D7EFC736A4}"/>
          </ac:spMkLst>
        </pc:spChg>
        <pc:grpChg chg="add mod">
          <ac:chgData name="Amanda Foster" userId="539e47d6-c436-447d-9420-9657b5ff9659" providerId="ADAL" clId="{D90EB102-8BDA-4A48-A663-76D70EAE2BDB}" dt="2025-01-29T09:07:25.170" v="4327"/>
          <ac:grpSpMkLst>
            <pc:docMk/>
            <pc:sldMk cId="4038377081" sldId="286"/>
            <ac:grpSpMk id="5" creationId="{DE682B41-C505-980F-3A89-DDFFE0EC8B23}"/>
          </ac:grpSpMkLst>
        </pc:grpChg>
        <pc:grpChg chg="mod">
          <ac:chgData name="Amanda Foster" userId="539e47d6-c436-447d-9420-9657b5ff9659" providerId="ADAL" clId="{D90EB102-8BDA-4A48-A663-76D70EAE2BDB}" dt="2025-01-29T09:03:22.417" v="4304" actId="207"/>
          <ac:grpSpMkLst>
            <pc:docMk/>
            <pc:sldMk cId="4038377081" sldId="286"/>
            <ac:grpSpMk id="53" creationId="{E54B800A-4F16-21E5-D9CA-656C58FC1A57}"/>
          </ac:grpSpMkLst>
        </pc:grpChg>
        <pc:grpChg chg="mod">
          <ac:chgData name="Amanda Foster" userId="539e47d6-c436-447d-9420-9657b5ff9659" providerId="ADAL" clId="{D90EB102-8BDA-4A48-A663-76D70EAE2BDB}" dt="2025-01-29T09:03:54.059" v="4307" actId="207"/>
          <ac:grpSpMkLst>
            <pc:docMk/>
            <pc:sldMk cId="4038377081" sldId="286"/>
            <ac:grpSpMk id="55" creationId="{DCE8D138-AB60-80DF-C78B-C4F4633EA84D}"/>
          </ac:grpSpMkLst>
        </pc:grpChg>
        <pc:grpChg chg="mod">
          <ac:chgData name="Amanda Foster" userId="539e47d6-c436-447d-9420-9657b5ff9659" providerId="ADAL" clId="{D90EB102-8BDA-4A48-A663-76D70EAE2BDB}" dt="2025-01-29T09:03:19.029" v="4303" actId="207"/>
          <ac:grpSpMkLst>
            <pc:docMk/>
            <pc:sldMk cId="4038377081" sldId="286"/>
            <ac:grpSpMk id="56" creationId="{99D4BB10-5F77-C75B-D845-1F3AFBD1C3D7}"/>
          </ac:grpSpMkLst>
        </pc:grpChg>
        <pc:picChg chg="mod">
          <ac:chgData name="Amanda Foster" userId="539e47d6-c436-447d-9420-9657b5ff9659" providerId="ADAL" clId="{D90EB102-8BDA-4A48-A663-76D70EAE2BDB}" dt="2025-01-29T09:07:25.170" v="4327"/>
          <ac:picMkLst>
            <pc:docMk/>
            <pc:sldMk cId="4038377081" sldId="286"/>
            <ac:picMk id="7" creationId="{09DC3759-DCC1-E315-3977-1BC58B007253}"/>
          </ac:picMkLst>
        </pc:picChg>
        <pc:picChg chg="mod">
          <ac:chgData name="Amanda Foster" userId="539e47d6-c436-447d-9420-9657b5ff9659" providerId="ADAL" clId="{D90EB102-8BDA-4A48-A663-76D70EAE2BDB}" dt="2025-01-29T09:06:40.588" v="4323" actId="1076"/>
          <ac:picMkLst>
            <pc:docMk/>
            <pc:sldMk cId="4038377081" sldId="286"/>
            <ac:picMk id="32" creationId="{4C6B76A9-83E9-DFA3-E639-D7CCCE18252C}"/>
          </ac:picMkLst>
        </pc:picChg>
      </pc:sldChg>
      <pc:sldChg chg="modSp mod">
        <pc:chgData name="Amanda Foster" userId="539e47d6-c436-447d-9420-9657b5ff9659" providerId="ADAL" clId="{D90EB102-8BDA-4A48-A663-76D70EAE2BDB}" dt="2025-01-29T10:33:50.290" v="4964" actId="20577"/>
        <pc:sldMkLst>
          <pc:docMk/>
          <pc:sldMk cId="3109951811" sldId="2147479609"/>
        </pc:sldMkLst>
        <pc:spChg chg="mod">
          <ac:chgData name="Amanda Foster" userId="539e47d6-c436-447d-9420-9657b5ff9659" providerId="ADAL" clId="{D90EB102-8BDA-4A48-A663-76D70EAE2BDB}" dt="2025-01-29T10:33:50.290" v="4964" actId="20577"/>
          <ac:spMkLst>
            <pc:docMk/>
            <pc:sldMk cId="3109951811" sldId="2147479609"/>
            <ac:spMk id="14" creationId="{E8D12E75-960A-5559-E9E1-BDC2C3A7F063}"/>
          </ac:spMkLst>
        </pc:spChg>
      </pc:sldChg>
      <pc:sldChg chg="modNotesTx">
        <pc:chgData name="Amanda Foster" userId="539e47d6-c436-447d-9420-9657b5ff9659" providerId="ADAL" clId="{D90EB102-8BDA-4A48-A663-76D70EAE2BDB}" dt="2025-01-29T05:01:05.232" v="625" actId="20577"/>
        <pc:sldMkLst>
          <pc:docMk/>
          <pc:sldMk cId="1651254586" sldId="2147479610"/>
        </pc:sldMkLst>
      </pc:sldChg>
      <pc:sldChg chg="modNotesTx">
        <pc:chgData name="Amanda Foster" userId="539e47d6-c436-447d-9420-9657b5ff9659" providerId="ADAL" clId="{D90EB102-8BDA-4A48-A663-76D70EAE2BDB}" dt="2025-01-29T04:38:50.379" v="264" actId="20577"/>
        <pc:sldMkLst>
          <pc:docMk/>
          <pc:sldMk cId="2484095459" sldId="2147479625"/>
        </pc:sldMkLst>
      </pc:sldChg>
      <pc:sldChg chg="modNotesTx">
        <pc:chgData name="Amanda Foster" userId="539e47d6-c436-447d-9420-9657b5ff9659" providerId="ADAL" clId="{D90EB102-8BDA-4A48-A663-76D70EAE2BDB}" dt="2025-01-29T04:59:28.787" v="561" actId="20577"/>
        <pc:sldMkLst>
          <pc:docMk/>
          <pc:sldMk cId="1263005372" sldId="2147482277"/>
        </pc:sldMkLst>
      </pc:sldChg>
      <pc:sldChg chg="modNotesTx">
        <pc:chgData name="Amanda Foster" userId="539e47d6-c436-447d-9420-9657b5ff9659" providerId="ADAL" clId="{D90EB102-8BDA-4A48-A663-76D70EAE2BDB}" dt="2025-01-29T06:04:39.969" v="1571" actId="20577"/>
        <pc:sldMkLst>
          <pc:docMk/>
          <pc:sldMk cId="4113352343" sldId="2147482278"/>
        </pc:sldMkLst>
      </pc:sldChg>
      <pc:sldChg chg="del">
        <pc:chgData name="Amanda Foster" userId="539e47d6-c436-447d-9420-9657b5ff9659" providerId="ADAL" clId="{D90EB102-8BDA-4A48-A663-76D70EAE2BDB}" dt="2025-01-29T09:33:18.626" v="4484" actId="47"/>
        <pc:sldMkLst>
          <pc:docMk/>
          <pc:sldMk cId="1218547297" sldId="2147482281"/>
        </pc:sldMkLst>
      </pc:sldChg>
      <pc:sldChg chg="ord">
        <pc:chgData name="Amanda Foster" userId="539e47d6-c436-447d-9420-9657b5ff9659" providerId="ADAL" clId="{D90EB102-8BDA-4A48-A663-76D70EAE2BDB}" dt="2025-01-29T09:31:46.520" v="4479"/>
        <pc:sldMkLst>
          <pc:docMk/>
          <pc:sldMk cId="244923358" sldId="2147482282"/>
        </pc:sldMkLst>
      </pc:sldChg>
      <pc:sldChg chg="modSp modAnim modNotesTx">
        <pc:chgData name="Amanda Foster" userId="539e47d6-c436-447d-9420-9657b5ff9659" providerId="ADAL" clId="{D90EB102-8BDA-4A48-A663-76D70EAE2BDB}" dt="2025-01-29T07:50:19.527" v="3174" actId="20577"/>
        <pc:sldMkLst>
          <pc:docMk/>
          <pc:sldMk cId="912620244" sldId="2147482297"/>
        </pc:sldMkLst>
        <pc:spChg chg="mod">
          <ac:chgData name="Amanda Foster" userId="539e47d6-c436-447d-9420-9657b5ff9659" providerId="ADAL" clId="{D90EB102-8BDA-4A48-A663-76D70EAE2BDB}" dt="2025-01-29T07:06:24.083" v="2810" actId="20578"/>
          <ac:spMkLst>
            <pc:docMk/>
            <pc:sldMk cId="912620244" sldId="2147482297"/>
            <ac:spMk id="5" creationId="{49CB26AA-6625-D65D-200F-F098DA07712A}"/>
          </ac:spMkLst>
        </pc:spChg>
      </pc:sldChg>
      <pc:sldChg chg="del mod modShow">
        <pc:chgData name="Amanda Foster" userId="539e47d6-c436-447d-9420-9657b5ff9659" providerId="ADAL" clId="{D90EB102-8BDA-4A48-A663-76D70EAE2BDB}" dt="2025-01-29T09:29:50.145" v="4475" actId="47"/>
        <pc:sldMkLst>
          <pc:docMk/>
          <pc:sldMk cId="2165902606" sldId="2147483644"/>
        </pc:sldMkLst>
      </pc:sldChg>
      <pc:sldChg chg="modNotesTx">
        <pc:chgData name="Amanda Foster" userId="539e47d6-c436-447d-9420-9657b5ff9659" providerId="ADAL" clId="{D90EB102-8BDA-4A48-A663-76D70EAE2BDB}" dt="2025-01-29T05:56:58.419" v="1369" actId="5793"/>
        <pc:sldMkLst>
          <pc:docMk/>
          <pc:sldMk cId="2496195873" sldId="2147483646"/>
        </pc:sldMkLst>
      </pc:sldChg>
      <pc:sldChg chg="addSp delSp modSp mod modNotesTx">
        <pc:chgData name="Amanda Foster" userId="539e47d6-c436-447d-9420-9657b5ff9659" providerId="ADAL" clId="{D90EB102-8BDA-4A48-A663-76D70EAE2BDB}" dt="2025-01-29T20:33:37.578" v="5082" actId="20577"/>
        <pc:sldMkLst>
          <pc:docMk/>
          <pc:sldMk cId="2014213343" sldId="2147483647"/>
        </pc:sldMkLst>
        <pc:spChg chg="mod">
          <ac:chgData name="Amanda Foster" userId="539e47d6-c436-447d-9420-9657b5ff9659" providerId="ADAL" clId="{D90EB102-8BDA-4A48-A663-76D70EAE2BDB}" dt="2025-01-29T08:25:20.369" v="3947" actId="20577"/>
          <ac:spMkLst>
            <pc:docMk/>
            <pc:sldMk cId="2014213343" sldId="2147483647"/>
            <ac:spMk id="2" creationId="{255F7F2B-14FA-F55B-768F-68F7F936A0F2}"/>
          </ac:spMkLst>
        </pc:spChg>
        <pc:spChg chg="add mod">
          <ac:chgData name="Amanda Foster" userId="539e47d6-c436-447d-9420-9657b5ff9659" providerId="ADAL" clId="{D90EB102-8BDA-4A48-A663-76D70EAE2BDB}" dt="2025-01-29T08:32:46.168" v="4076" actId="1076"/>
          <ac:spMkLst>
            <pc:docMk/>
            <pc:sldMk cId="2014213343" sldId="2147483647"/>
            <ac:spMk id="6" creationId="{C5953F00-0F05-C7F2-7FAE-0741EECA4816}"/>
          </ac:spMkLst>
        </pc:spChg>
      </pc:sldChg>
    </pc:docChg>
  </pc:docChgLst>
  <pc:docChgLst>
    <pc:chgData name="Amanda Foster" userId="S::fosteramanda@microsoft.com::539e47d6-c436-447d-9420-9657b5ff9659" providerId="AD" clId="Web-{91ED6AF9-461E-63DD-B943-5D43DA026189}"/>
    <pc:docChg chg="modSld">
      <pc:chgData name="Amanda Foster" userId="S::fosteramanda@microsoft.com::539e47d6-c436-447d-9420-9657b5ff9659" providerId="AD" clId="Web-{91ED6AF9-461E-63DD-B943-5D43DA026189}" dt="2025-01-29T22:31:55.407" v="104" actId="1076"/>
      <pc:docMkLst>
        <pc:docMk/>
      </pc:docMkLst>
      <pc:sldChg chg="modSp">
        <pc:chgData name="Amanda Foster" userId="S::fosteramanda@microsoft.com::539e47d6-c436-447d-9420-9657b5ff9659" providerId="AD" clId="Web-{91ED6AF9-461E-63DD-B943-5D43DA026189}" dt="2025-01-29T22:22:07.854" v="1" actId="20577"/>
        <pc:sldMkLst>
          <pc:docMk/>
          <pc:sldMk cId="6275960" sldId="262"/>
        </pc:sldMkLst>
        <pc:spChg chg="mod">
          <ac:chgData name="Amanda Foster" userId="S::fosteramanda@microsoft.com::539e47d6-c436-447d-9420-9657b5ff9659" providerId="AD" clId="Web-{91ED6AF9-461E-63DD-B943-5D43DA026189}" dt="2025-01-29T22:22:07.854" v="1" actId="20577"/>
          <ac:spMkLst>
            <pc:docMk/>
            <pc:sldMk cId="6275960" sldId="262"/>
            <ac:spMk id="10" creationId="{43BD2B76-030A-B571-6005-1591A23EF6C6}"/>
          </ac:spMkLst>
        </pc:spChg>
      </pc:sldChg>
      <pc:sldChg chg="modSp">
        <pc:chgData name="Amanda Foster" userId="S::fosteramanda@microsoft.com::539e47d6-c436-447d-9420-9657b5ff9659" providerId="AD" clId="Web-{91ED6AF9-461E-63DD-B943-5D43DA026189}" dt="2025-01-29T22:31:55.407" v="104" actId="1076"/>
        <pc:sldMkLst>
          <pc:docMk/>
          <pc:sldMk cId="3109951811" sldId="2147479609"/>
        </pc:sldMkLst>
        <pc:spChg chg="mod">
          <ac:chgData name="Amanda Foster" userId="S::fosteramanda@microsoft.com::539e47d6-c436-447d-9420-9657b5ff9659" providerId="AD" clId="Web-{91ED6AF9-461E-63DD-B943-5D43DA026189}" dt="2025-01-29T22:31:55.407" v="104" actId="1076"/>
          <ac:spMkLst>
            <pc:docMk/>
            <pc:sldMk cId="3109951811" sldId="2147479609"/>
            <ac:spMk id="14" creationId="{E8D12E75-960A-5559-E9E1-BDC2C3A7F063}"/>
          </ac:spMkLst>
        </pc:spChg>
      </pc:sldChg>
    </pc:docChg>
  </pc:docChgLst>
  <pc:docChgLst>
    <pc:chgData name="Amanda Foster" userId="S::fosteramanda@microsoft.com::539e47d6-c436-447d-9420-9657b5ff9659" providerId="AD" clId="Web-{74C2E1B1-7CA6-9909-9369-CABBD0E55647}"/>
    <pc:docChg chg="modSld">
      <pc:chgData name="Amanda Foster" userId="S::fosteramanda@microsoft.com::539e47d6-c436-447d-9420-9657b5ff9659" providerId="AD" clId="Web-{74C2E1B1-7CA6-9909-9369-CABBD0E55647}" dt="2025-01-29T12:00:16.720" v="46" actId="20577"/>
      <pc:docMkLst>
        <pc:docMk/>
      </pc:docMkLst>
      <pc:sldChg chg="delSp">
        <pc:chgData name="Amanda Foster" userId="S::fosteramanda@microsoft.com::539e47d6-c436-447d-9420-9657b5ff9659" providerId="AD" clId="Web-{74C2E1B1-7CA6-9909-9369-CABBD0E55647}" dt="2025-01-29T11:57:01.118" v="0"/>
        <pc:sldMkLst>
          <pc:docMk/>
          <pc:sldMk cId="353893124" sldId="277"/>
        </pc:sldMkLst>
      </pc:sldChg>
      <pc:sldChg chg="modSp">
        <pc:chgData name="Amanda Foster" userId="S::fosteramanda@microsoft.com::539e47d6-c436-447d-9420-9657b5ff9659" providerId="AD" clId="Web-{74C2E1B1-7CA6-9909-9369-CABBD0E55647}" dt="2025-01-29T12:00:16.720" v="46" actId="20577"/>
        <pc:sldMkLst>
          <pc:docMk/>
          <pc:sldMk cId="3109951811" sldId="2147479609"/>
        </pc:sldMkLst>
        <pc:spChg chg="mod">
          <ac:chgData name="Amanda Foster" userId="S::fosteramanda@microsoft.com::539e47d6-c436-447d-9420-9657b5ff9659" providerId="AD" clId="Web-{74C2E1B1-7CA6-9909-9369-CABBD0E55647}" dt="2025-01-29T12:00:16.720" v="46" actId="20577"/>
          <ac:spMkLst>
            <pc:docMk/>
            <pc:sldMk cId="3109951811" sldId="2147479609"/>
            <ac:spMk id="14" creationId="{E8D12E75-960A-5559-E9E1-BDC2C3A7F063}"/>
          </ac:spMkLst>
        </pc:spChg>
      </pc:sldChg>
      <pc:sldChg chg="modSp">
        <pc:chgData name="Amanda Foster" userId="S::fosteramanda@microsoft.com::539e47d6-c436-447d-9420-9657b5ff9659" providerId="AD" clId="Web-{74C2E1B1-7CA6-9909-9369-CABBD0E55647}" dt="2025-01-29T11:57:34.088" v="2" actId="20577"/>
        <pc:sldMkLst>
          <pc:docMk/>
          <pc:sldMk cId="2496195873" sldId="2147483646"/>
        </pc:sldMkLst>
        <pc:spChg chg="mod">
          <ac:chgData name="Amanda Foster" userId="S::fosteramanda@microsoft.com::539e47d6-c436-447d-9420-9657b5ff9659" providerId="AD" clId="Web-{74C2E1B1-7CA6-9909-9369-CABBD0E55647}" dt="2025-01-29T11:57:34.088" v="2" actId="20577"/>
          <ac:spMkLst>
            <pc:docMk/>
            <pc:sldMk cId="2496195873" sldId="2147483646"/>
            <ac:spMk id="3" creationId="{D36BAF20-42B0-00B1-7A58-4ECFB57E3014}"/>
          </ac:spMkLst>
        </pc:spChg>
      </pc:sldChg>
    </pc:docChg>
  </pc:docChgLst>
  <pc:docChgLst>
    <pc:chgData name="Amanda Foster" userId="S::fosteramanda@microsoft.com::539e47d6-c436-447d-9420-9657b5ff9659" providerId="AD" clId="Web-{32190FBB-2135-83D6-FCD6-B3CE9348AEA4}"/>
    <pc:docChg chg="modSld">
      <pc:chgData name="Amanda Foster" userId="S::fosteramanda@microsoft.com::539e47d6-c436-447d-9420-9657b5ff9659" providerId="AD" clId="Web-{32190FBB-2135-83D6-FCD6-B3CE9348AEA4}" dt="2025-01-29T04:22:51.157" v="42"/>
      <pc:docMkLst>
        <pc:docMk/>
      </pc:docMkLst>
      <pc:sldChg chg="modSp">
        <pc:chgData name="Amanda Foster" userId="S::fosteramanda@microsoft.com::539e47d6-c436-447d-9420-9657b5ff9659" providerId="AD" clId="Web-{32190FBB-2135-83D6-FCD6-B3CE9348AEA4}" dt="2025-01-29T04:01:57.840" v="41" actId="20577"/>
        <pc:sldMkLst>
          <pc:docMk/>
          <pc:sldMk cId="1771696012" sldId="270"/>
        </pc:sldMkLst>
      </pc:sldChg>
      <pc:sldChg chg="modSp">
        <pc:chgData name="Amanda Foster" userId="S::fosteramanda@microsoft.com::539e47d6-c436-447d-9420-9657b5ff9659" providerId="AD" clId="Web-{32190FBB-2135-83D6-FCD6-B3CE9348AEA4}" dt="2025-01-29T04:01:33.543" v="29" actId="14100"/>
        <pc:sldMkLst>
          <pc:docMk/>
          <pc:sldMk cId="2484095459" sldId="2147479625"/>
        </pc:sldMkLst>
      </pc:sldChg>
      <pc:sldChg chg="modNotes">
        <pc:chgData name="Amanda Foster" userId="S::fosteramanda@microsoft.com::539e47d6-c436-447d-9420-9657b5ff9659" providerId="AD" clId="Web-{32190FBB-2135-83D6-FCD6-B3CE9348AEA4}" dt="2025-01-29T04:22:51.157" v="42"/>
        <pc:sldMkLst>
          <pc:docMk/>
          <pc:sldMk cId="1263005372" sldId="2147482277"/>
        </pc:sldMkLst>
      </pc:sldChg>
    </pc:docChg>
  </pc:docChgLst>
  <pc:docChgLst>
    <pc:chgData name="Amanda Foster" userId="S::fosteramanda@microsoft.com::539e47d6-c436-447d-9420-9657b5ff9659" providerId="AD" clId="Web-{67180205-6B94-303B-F011-5058335E3085}"/>
    <pc:docChg chg="modSld">
      <pc:chgData name="Amanda Foster" userId="S::fosteramanda@microsoft.com::539e47d6-c436-447d-9420-9657b5ff9659" providerId="AD" clId="Web-{67180205-6B94-303B-F011-5058335E3085}" dt="2025-01-30T08:18:20.758" v="15"/>
      <pc:docMkLst>
        <pc:docMk/>
      </pc:docMkLst>
      <pc:sldChg chg="modNotes">
        <pc:chgData name="Amanda Foster" userId="S::fosteramanda@microsoft.com::539e47d6-c436-447d-9420-9657b5ff9659" providerId="AD" clId="Web-{67180205-6B94-303B-F011-5058335E3085}" dt="2025-01-30T08:18:20.758" v="15"/>
        <pc:sldMkLst>
          <pc:docMk/>
          <pc:sldMk cId="1827202742" sldId="266"/>
        </pc:sldMkLst>
      </pc:sldChg>
      <pc:sldChg chg="modNotes">
        <pc:chgData name="Amanda Foster" userId="S::fosteramanda@microsoft.com::539e47d6-c436-447d-9420-9657b5ff9659" providerId="AD" clId="Web-{67180205-6B94-303B-F011-5058335E3085}" dt="2025-01-30T06:25:15.048" v="3"/>
        <pc:sldMkLst>
          <pc:docMk/>
          <pc:sldMk cId="2785411242" sldId="269"/>
        </pc:sldMkLst>
      </pc:sldChg>
      <pc:sldChg chg="modNotes">
        <pc:chgData name="Amanda Foster" userId="S::fosteramanda@microsoft.com::539e47d6-c436-447d-9420-9657b5ff9659" providerId="AD" clId="Web-{67180205-6B94-303B-F011-5058335E3085}" dt="2025-01-30T08:15:46.595" v="4"/>
        <pc:sldMkLst>
          <pc:docMk/>
          <pc:sldMk cId="1771696012" sldId="270"/>
        </pc:sldMkLst>
      </pc:sldChg>
    </pc:docChg>
  </pc:docChgLst>
  <pc:docChgLst>
    <pc:chgData name="Amanda Foster" userId="S::fosteramanda@microsoft.com::539e47d6-c436-447d-9420-9657b5ff9659" providerId="AD" clId="Web-{06E571AE-92BF-3B9E-41B9-BDD28481EBEC}"/>
    <pc:docChg chg="delSld modSection">
      <pc:chgData name="Amanda Foster" userId="S::fosteramanda@microsoft.com::539e47d6-c436-447d-9420-9657b5ff9659" providerId="AD" clId="Web-{06E571AE-92BF-3B9E-41B9-BDD28481EBEC}" dt="2025-01-29T20:20:01.370" v="0"/>
      <pc:docMkLst>
        <pc:docMk/>
      </pc:docMkLst>
      <pc:sldChg chg="del">
        <pc:chgData name="Amanda Foster" userId="S::fosteramanda@microsoft.com::539e47d6-c436-447d-9420-9657b5ff9659" providerId="AD" clId="Web-{06E571AE-92BF-3B9E-41B9-BDD28481EBEC}" dt="2025-01-29T20:20:01.370" v="0"/>
        <pc:sldMkLst>
          <pc:docMk/>
          <pc:sldMk cId="244923358" sldId="2147482282"/>
        </pc:sldMkLst>
      </pc:sldChg>
    </pc:docChg>
  </pc:docChgLst>
  <pc:docChgLst>
    <pc:chgData name="Amanda Foster" userId="539e47d6-c436-447d-9420-9657b5ff9659" providerId="ADAL" clId="{F2707BB4-3298-4FB0-9BAB-159C8E2F9960}"/>
    <pc:docChg chg="undo custSel modSld">
      <pc:chgData name="Amanda Foster" userId="539e47d6-c436-447d-9420-9657b5ff9659" providerId="ADAL" clId="{F2707BB4-3298-4FB0-9BAB-159C8E2F9960}" dt="2025-02-25T17:54:10.522" v="2722"/>
      <pc:docMkLst>
        <pc:docMk/>
      </pc:docMkLst>
      <pc:sldChg chg="modNotesTx">
        <pc:chgData name="Amanda Foster" userId="539e47d6-c436-447d-9420-9657b5ff9659" providerId="ADAL" clId="{F2707BB4-3298-4FB0-9BAB-159C8E2F9960}" dt="2025-02-25T16:08:20.336" v="956" actId="20577"/>
        <pc:sldMkLst>
          <pc:docMk/>
          <pc:sldMk cId="3632990832" sldId="257"/>
        </pc:sldMkLst>
      </pc:sldChg>
      <pc:sldChg chg="modNotesTx">
        <pc:chgData name="Amanda Foster" userId="539e47d6-c436-447d-9420-9657b5ff9659" providerId="ADAL" clId="{F2707BB4-3298-4FB0-9BAB-159C8E2F9960}" dt="2025-02-25T16:35:51.770" v="2713" actId="20577"/>
        <pc:sldMkLst>
          <pc:docMk/>
          <pc:sldMk cId="6275960" sldId="262"/>
        </pc:sldMkLst>
      </pc:sldChg>
      <pc:sldChg chg="modNotesTx">
        <pc:chgData name="Amanda Foster" userId="539e47d6-c436-447d-9420-9657b5ff9659" providerId="ADAL" clId="{F2707BB4-3298-4FB0-9BAB-159C8E2F9960}" dt="2025-02-25T16:42:02.190" v="2718" actId="5793"/>
        <pc:sldMkLst>
          <pc:docMk/>
          <pc:sldMk cId="2644296248" sldId="267"/>
        </pc:sldMkLst>
      </pc:sldChg>
      <pc:sldChg chg="modNotesTx">
        <pc:chgData name="Amanda Foster" userId="539e47d6-c436-447d-9420-9657b5ff9659" providerId="ADAL" clId="{F2707BB4-3298-4FB0-9BAB-159C8E2F9960}" dt="2025-02-25T16:13:54.718" v="1294" actId="20577"/>
        <pc:sldMkLst>
          <pc:docMk/>
          <pc:sldMk cId="2785411242" sldId="269"/>
        </pc:sldMkLst>
      </pc:sldChg>
      <pc:sldChg chg="modNotesTx">
        <pc:chgData name="Amanda Foster" userId="539e47d6-c436-447d-9420-9657b5ff9659" providerId="ADAL" clId="{F2707BB4-3298-4FB0-9BAB-159C8E2F9960}" dt="2025-02-25T16:50:09.153" v="2719" actId="207"/>
        <pc:sldMkLst>
          <pc:docMk/>
          <pc:sldMk cId="353893124" sldId="277"/>
        </pc:sldMkLst>
      </pc:sldChg>
      <pc:sldChg chg="modNotesTx">
        <pc:chgData name="Amanda Foster" userId="539e47d6-c436-447d-9420-9657b5ff9659" providerId="ADAL" clId="{F2707BB4-3298-4FB0-9BAB-159C8E2F9960}" dt="2025-02-25T17:54:10.522" v="2722"/>
        <pc:sldMkLst>
          <pc:docMk/>
          <pc:sldMk cId="4038377081" sldId="286"/>
        </pc:sldMkLst>
      </pc:sldChg>
      <pc:sldChg chg="modNotesTx">
        <pc:chgData name="Amanda Foster" userId="539e47d6-c436-447d-9420-9657b5ff9659" providerId="ADAL" clId="{F2707BB4-3298-4FB0-9BAB-159C8E2F9960}" dt="2025-02-25T16:32:00.415" v="2660" actId="20577"/>
        <pc:sldMkLst>
          <pc:docMk/>
          <pc:sldMk cId="912620244" sldId="2147482297"/>
        </pc:sldMkLst>
      </pc:sldChg>
    </pc:docChg>
  </pc:docChgLst>
  <pc:docChgLst>
    <pc:chgData name="Carlotta Castelluccio" userId="S::cacaste@microsoft.com::65068f5c-5da7-4e69-ae78-237c0570ad33" providerId="AD" clId="Web-{974D336C-762D-9001-7D15-7356B52FFF06}"/>
    <pc:docChg chg="modSld">
      <pc:chgData name="Carlotta Castelluccio" userId="S::cacaste@microsoft.com::65068f5c-5da7-4e69-ae78-237c0570ad33" providerId="AD" clId="Web-{974D336C-762D-9001-7D15-7356B52FFF06}" dt="2025-04-09T14:21:19.452" v="2" actId="20577"/>
      <pc:docMkLst>
        <pc:docMk/>
      </pc:docMkLst>
      <pc:sldChg chg="modSp">
        <pc:chgData name="Carlotta Castelluccio" userId="S::cacaste@microsoft.com::65068f5c-5da7-4e69-ae78-237c0570ad33" providerId="AD" clId="Web-{974D336C-762D-9001-7D15-7356B52FFF06}" dt="2025-04-09T14:21:19.452" v="2" actId="20577"/>
        <pc:sldMkLst>
          <pc:docMk/>
          <pc:sldMk cId="1795078537" sldId="266"/>
        </pc:sldMkLst>
        <pc:spChg chg="mod">
          <ac:chgData name="Carlotta Castelluccio" userId="S::cacaste@microsoft.com::65068f5c-5da7-4e69-ae78-237c0570ad33" providerId="AD" clId="Web-{974D336C-762D-9001-7D15-7356B52FFF06}" dt="2025-04-09T14:21:19.452" v="2" actId="20577"/>
          <ac:spMkLst>
            <pc:docMk/>
            <pc:sldMk cId="1795078537" sldId="266"/>
            <ac:spMk id="5" creationId="{00000000-0000-0000-0000-000000000000}"/>
          </ac:spMkLst>
        </pc:spChg>
      </pc:sldChg>
    </pc:docChg>
  </pc:docChgLst>
  <pc:docChgLst>
    <pc:chgData name="Carlotta Castelluccio" userId="65068f5c-5da7-4e69-ae78-237c0570ad33" providerId="ADAL" clId="{3B6F63F3-07F5-474B-AB9E-D3061E19E777}"/>
    <pc:docChg chg="delSld modSld modSection">
      <pc:chgData name="Carlotta Castelluccio" userId="65068f5c-5da7-4e69-ae78-237c0570ad33" providerId="ADAL" clId="{3B6F63F3-07F5-474B-AB9E-D3061E19E777}" dt="2025-04-09T14:19:35.358" v="27" actId="20577"/>
      <pc:docMkLst>
        <pc:docMk/>
      </pc:docMkLst>
      <pc:sldChg chg="modNotesTx">
        <pc:chgData name="Carlotta Castelluccio" userId="65068f5c-5da7-4e69-ae78-237c0570ad33" providerId="ADAL" clId="{3B6F63F3-07F5-474B-AB9E-D3061E19E777}" dt="2025-04-09T14:19:13.773" v="19" actId="20577"/>
        <pc:sldMkLst>
          <pc:docMk/>
          <pc:sldMk cId="1190849853" sldId="261"/>
        </pc:sldMkLst>
      </pc:sldChg>
      <pc:sldChg chg="del">
        <pc:chgData name="Carlotta Castelluccio" userId="65068f5c-5da7-4e69-ae78-237c0570ad33" providerId="ADAL" clId="{3B6F63F3-07F5-474B-AB9E-D3061E19E777}" dt="2025-04-09T14:19:22.392" v="20" actId="2696"/>
        <pc:sldMkLst>
          <pc:docMk/>
          <pc:sldMk cId="2746934483" sldId="274"/>
        </pc:sldMkLst>
      </pc:sldChg>
      <pc:sldChg chg="del">
        <pc:chgData name="Carlotta Castelluccio" userId="65068f5c-5da7-4e69-ae78-237c0570ad33" providerId="ADAL" clId="{3B6F63F3-07F5-474B-AB9E-D3061E19E777}" dt="2025-04-07T09:06:15.210" v="5" actId="2696"/>
        <pc:sldMkLst>
          <pc:docMk/>
          <pc:sldMk cId="353893124" sldId="277"/>
        </pc:sldMkLst>
      </pc:sldChg>
      <pc:sldChg chg="modNotesTx">
        <pc:chgData name="Carlotta Castelluccio" userId="65068f5c-5da7-4e69-ae78-237c0570ad33" providerId="ADAL" clId="{3B6F63F3-07F5-474B-AB9E-D3061E19E777}" dt="2025-04-09T14:19:35.358" v="27" actId="20577"/>
        <pc:sldMkLst>
          <pc:docMk/>
          <pc:sldMk cId="4038377081" sldId="286"/>
        </pc:sldMkLst>
      </pc:sldChg>
      <pc:sldChg chg="modNotesTx">
        <pc:chgData name="Carlotta Castelluccio" userId="65068f5c-5da7-4e69-ae78-237c0570ad33" providerId="ADAL" clId="{3B6F63F3-07F5-474B-AB9E-D3061E19E777}" dt="2025-04-07T09:05:58.212" v="4" actId="20577"/>
        <pc:sldMkLst>
          <pc:docMk/>
          <pc:sldMk cId="1263005372" sldId="2147482277"/>
        </pc:sldMkLst>
      </pc:sldChg>
      <pc:sldChg chg="modNotesTx">
        <pc:chgData name="Carlotta Castelluccio" userId="65068f5c-5da7-4e69-ae78-237c0570ad33" providerId="ADAL" clId="{3B6F63F3-07F5-474B-AB9E-D3061E19E777}" dt="2025-04-07T09:29:19.172" v="12" actId="20577"/>
        <pc:sldMkLst>
          <pc:docMk/>
          <pc:sldMk cId="2014213343" sldId="2147483647"/>
        </pc:sldMkLst>
      </pc:sldChg>
    </pc:docChg>
  </pc:docChgLst>
  <pc:docChgLst>
    <pc:chgData name="Marlene Mhangami" userId="S::mmhangami@microsoft.com::629b33c5-143b-411d-b8fa-1187679ed7f5" providerId="AD" clId="Web-{F873EA6B-52EB-AB94-1C71-3097D02BCF9A}"/>
    <pc:docChg chg="modSld">
      <pc:chgData name="Marlene Mhangami" userId="S::mmhangami@microsoft.com::629b33c5-143b-411d-b8fa-1187679ed7f5" providerId="AD" clId="Web-{F873EA6B-52EB-AB94-1C71-3097D02BCF9A}" dt="2025-04-07T07:54:23.897" v="11" actId="20577"/>
      <pc:docMkLst>
        <pc:docMk/>
      </pc:docMkLst>
      <pc:sldChg chg="modSp">
        <pc:chgData name="Marlene Mhangami" userId="S::mmhangami@microsoft.com::629b33c5-143b-411d-b8fa-1187679ed7f5" providerId="AD" clId="Web-{F873EA6B-52EB-AB94-1C71-3097D02BCF9A}" dt="2025-04-07T07:54:23.897" v="11" actId="20577"/>
        <pc:sldMkLst>
          <pc:docMk/>
          <pc:sldMk cId="1795078537" sldId="266"/>
        </pc:sldMkLst>
        <pc:spChg chg="mod">
          <ac:chgData name="Marlene Mhangami" userId="S::mmhangami@microsoft.com::629b33c5-143b-411d-b8fa-1187679ed7f5" providerId="AD" clId="Web-{F873EA6B-52EB-AB94-1C71-3097D02BCF9A}" dt="2025-04-07T07:54:23.897" v="11" actId="20577"/>
          <ac:spMkLst>
            <pc:docMk/>
            <pc:sldMk cId="1795078537" sldId="266"/>
            <ac:spMk id="5" creationId="{00000000-0000-0000-0000-000000000000}"/>
          </ac:spMkLst>
        </pc:spChg>
      </pc:sldChg>
    </pc:docChg>
  </pc:docChgLst>
  <pc:docChgLst>
    <pc:chgData name="Amanda Foster" userId="539e47d6-c436-447d-9420-9657b5ff9659" providerId="ADAL" clId="{CCA8E641-4883-4230-B4FA-E346DFDCC512}"/>
    <pc:docChg chg="undo custSel modSld sldOrd">
      <pc:chgData name="Amanda Foster" userId="539e47d6-c436-447d-9420-9657b5ff9659" providerId="ADAL" clId="{CCA8E641-4883-4230-B4FA-E346DFDCC512}" dt="2025-01-30T19:24:23.123" v="2904"/>
      <pc:docMkLst>
        <pc:docMk/>
      </pc:docMkLst>
      <pc:sldChg chg="modNotesTx">
        <pc:chgData name="Amanda Foster" userId="539e47d6-c436-447d-9420-9657b5ff9659" providerId="ADAL" clId="{CCA8E641-4883-4230-B4FA-E346DFDCC512}" dt="2025-01-29T23:24:25.732" v="348" actId="15"/>
        <pc:sldMkLst>
          <pc:docMk/>
          <pc:sldMk cId="3632990832" sldId="257"/>
        </pc:sldMkLst>
      </pc:sldChg>
      <pc:sldChg chg="modNotesTx">
        <pc:chgData name="Amanda Foster" userId="539e47d6-c436-447d-9420-9657b5ff9659" providerId="ADAL" clId="{CCA8E641-4883-4230-B4FA-E346DFDCC512}" dt="2025-01-30T05:36:06.609" v="2800" actId="20577"/>
        <pc:sldMkLst>
          <pc:docMk/>
          <pc:sldMk cId="2739835763" sldId="258"/>
        </pc:sldMkLst>
      </pc:sldChg>
      <pc:sldChg chg="modNotesTx">
        <pc:chgData name="Amanda Foster" userId="539e47d6-c436-447d-9420-9657b5ff9659" providerId="ADAL" clId="{CCA8E641-4883-4230-B4FA-E346DFDCC512}" dt="2025-01-30T05:37:09.905" v="2832" actId="11"/>
        <pc:sldMkLst>
          <pc:docMk/>
          <pc:sldMk cId="1313937256" sldId="260"/>
        </pc:sldMkLst>
      </pc:sldChg>
      <pc:sldChg chg="modSp mod">
        <pc:chgData name="Amanda Foster" userId="539e47d6-c436-447d-9420-9657b5ff9659" providerId="ADAL" clId="{CCA8E641-4883-4230-B4FA-E346DFDCC512}" dt="2025-01-30T08:36:37.310" v="2881" actId="20577"/>
        <pc:sldMkLst>
          <pc:docMk/>
          <pc:sldMk cId="1190849853" sldId="261"/>
        </pc:sldMkLst>
        <pc:spChg chg="mod">
          <ac:chgData name="Amanda Foster" userId="539e47d6-c436-447d-9420-9657b5ff9659" providerId="ADAL" clId="{CCA8E641-4883-4230-B4FA-E346DFDCC512}" dt="2025-01-30T08:36:37.310" v="2881" actId="20577"/>
          <ac:spMkLst>
            <pc:docMk/>
            <pc:sldMk cId="1190849853" sldId="261"/>
            <ac:spMk id="95" creationId="{9BEF20B4-42ED-5874-7C8E-1E5F1E07CD3C}"/>
          </ac:spMkLst>
        </pc:spChg>
      </pc:sldChg>
      <pc:sldChg chg="modNotesTx">
        <pc:chgData name="Amanda Foster" userId="539e47d6-c436-447d-9420-9657b5ff9659" providerId="ADAL" clId="{CCA8E641-4883-4230-B4FA-E346DFDCC512}" dt="2025-01-29T23:35:55.132" v="909" actId="20577"/>
        <pc:sldMkLst>
          <pc:docMk/>
          <pc:sldMk cId="6275960" sldId="262"/>
        </pc:sldMkLst>
      </pc:sldChg>
      <pc:sldChg chg="modNotesTx">
        <pc:chgData name="Amanda Foster" userId="539e47d6-c436-447d-9420-9657b5ff9659" providerId="ADAL" clId="{CCA8E641-4883-4230-B4FA-E346DFDCC512}" dt="2025-01-30T09:00:25.181" v="2894" actId="255"/>
        <pc:sldMkLst>
          <pc:docMk/>
          <pc:sldMk cId="1827202742" sldId="266"/>
        </pc:sldMkLst>
      </pc:sldChg>
      <pc:sldChg chg="modTransition modNotesTx">
        <pc:chgData name="Amanda Foster" userId="539e47d6-c436-447d-9420-9657b5ff9659" providerId="ADAL" clId="{CCA8E641-4883-4230-B4FA-E346DFDCC512}" dt="2025-01-30T19:24:23.123" v="2904"/>
        <pc:sldMkLst>
          <pc:docMk/>
          <pc:sldMk cId="2644296248" sldId="267"/>
        </pc:sldMkLst>
      </pc:sldChg>
      <pc:sldChg chg="modNotesTx">
        <pc:chgData name="Amanda Foster" userId="539e47d6-c436-447d-9420-9657b5ff9659" providerId="ADAL" clId="{CCA8E641-4883-4230-B4FA-E346DFDCC512}" dt="2025-01-30T09:02:35.471" v="2899" actId="207"/>
        <pc:sldMkLst>
          <pc:docMk/>
          <pc:sldMk cId="2642706054" sldId="268"/>
        </pc:sldMkLst>
      </pc:sldChg>
      <pc:sldChg chg="modNotesTx">
        <pc:chgData name="Amanda Foster" userId="539e47d6-c436-447d-9420-9657b5ff9659" providerId="ADAL" clId="{CCA8E641-4883-4230-B4FA-E346DFDCC512}" dt="2025-01-30T05:38:47.345" v="2876" actId="20577"/>
        <pc:sldMkLst>
          <pc:docMk/>
          <pc:sldMk cId="2785411242" sldId="269"/>
        </pc:sldMkLst>
      </pc:sldChg>
      <pc:sldChg chg="modNotesTx">
        <pc:chgData name="Amanda Foster" userId="539e47d6-c436-447d-9420-9657b5ff9659" providerId="ADAL" clId="{CCA8E641-4883-4230-B4FA-E346DFDCC512}" dt="2025-01-30T08:59:53.071" v="2888" actId="255"/>
        <pc:sldMkLst>
          <pc:docMk/>
          <pc:sldMk cId="1771696012" sldId="270"/>
        </pc:sldMkLst>
      </pc:sldChg>
      <pc:sldChg chg="modNotesTx">
        <pc:chgData name="Amanda Foster" userId="539e47d6-c436-447d-9420-9657b5ff9659" providerId="ADAL" clId="{CCA8E641-4883-4230-B4FA-E346DFDCC512}" dt="2025-01-30T09:00:32.233" v="2895" actId="207"/>
        <pc:sldMkLst>
          <pc:docMk/>
          <pc:sldMk cId="3103545366" sldId="273"/>
        </pc:sldMkLst>
      </pc:sldChg>
      <pc:sldChg chg="modNotesTx">
        <pc:chgData name="Amanda Foster" userId="539e47d6-c436-447d-9420-9657b5ff9659" providerId="ADAL" clId="{CCA8E641-4883-4230-B4FA-E346DFDCC512}" dt="2025-01-30T05:38:41.894" v="2875" actId="20577"/>
        <pc:sldMkLst>
          <pc:docMk/>
          <pc:sldMk cId="3772833841" sldId="275"/>
        </pc:sldMkLst>
      </pc:sldChg>
      <pc:sldChg chg="modNotesTx">
        <pc:chgData name="Amanda Foster" userId="539e47d6-c436-447d-9420-9657b5ff9659" providerId="ADAL" clId="{CCA8E641-4883-4230-B4FA-E346DFDCC512}" dt="2025-01-30T09:02:31.209" v="2898" actId="207"/>
        <pc:sldMkLst>
          <pc:docMk/>
          <pc:sldMk cId="353893124" sldId="277"/>
        </pc:sldMkLst>
      </pc:sldChg>
      <pc:sldChg chg="modSp mod modNotesTx">
        <pc:chgData name="Amanda Foster" userId="539e47d6-c436-447d-9420-9657b5ff9659" providerId="ADAL" clId="{CCA8E641-4883-4230-B4FA-E346DFDCC512}" dt="2025-01-30T19:22:55.555" v="2902" actId="1076"/>
        <pc:sldMkLst>
          <pc:docMk/>
          <pc:sldMk cId="4038377081" sldId="286"/>
        </pc:sldMkLst>
        <pc:spChg chg="mod">
          <ac:chgData name="Amanda Foster" userId="539e47d6-c436-447d-9420-9657b5ff9659" providerId="ADAL" clId="{CCA8E641-4883-4230-B4FA-E346DFDCC512}" dt="2025-01-30T19:22:55.555" v="2902" actId="1076"/>
          <ac:spMkLst>
            <pc:docMk/>
            <pc:sldMk cId="4038377081" sldId="286"/>
            <ac:spMk id="13" creationId="{6A347421-A32B-D7D3-7EC1-6F58FEA8F799}"/>
          </ac:spMkLst>
        </pc:spChg>
      </pc:sldChg>
      <pc:sldChg chg="ord">
        <pc:chgData name="Amanda Foster" userId="539e47d6-c436-447d-9420-9657b5ff9659" providerId="ADAL" clId="{CCA8E641-4883-4230-B4FA-E346DFDCC512}" dt="2025-01-29T22:35:29.678" v="0" actId="20578"/>
        <pc:sldMkLst>
          <pc:docMk/>
          <pc:sldMk cId="1150240675" sldId="2147479541"/>
        </pc:sldMkLst>
      </pc:sldChg>
      <pc:sldChg chg="modSp mod modNotesTx">
        <pc:chgData name="Amanda Foster" userId="539e47d6-c436-447d-9420-9657b5ff9659" providerId="ADAL" clId="{CCA8E641-4883-4230-B4FA-E346DFDCC512}" dt="2025-01-30T01:50:12.828" v="2361" actId="20577"/>
        <pc:sldMkLst>
          <pc:docMk/>
          <pc:sldMk cId="3109951811" sldId="2147479609"/>
        </pc:sldMkLst>
        <pc:spChg chg="mod">
          <ac:chgData name="Amanda Foster" userId="539e47d6-c436-447d-9420-9657b5ff9659" providerId="ADAL" clId="{CCA8E641-4883-4230-B4FA-E346DFDCC512}" dt="2025-01-29T23:42:01.839" v="1041" actId="20577"/>
          <ac:spMkLst>
            <pc:docMk/>
            <pc:sldMk cId="3109951811" sldId="2147479609"/>
            <ac:spMk id="14" creationId="{E8D12E75-960A-5559-E9E1-BDC2C3A7F063}"/>
          </ac:spMkLst>
        </pc:spChg>
      </pc:sldChg>
      <pc:sldChg chg="modNotesTx">
        <pc:chgData name="Amanda Foster" userId="539e47d6-c436-447d-9420-9657b5ff9659" providerId="ADAL" clId="{CCA8E641-4883-4230-B4FA-E346DFDCC512}" dt="2025-01-30T09:00:13.746" v="2892" actId="207"/>
        <pc:sldMkLst>
          <pc:docMk/>
          <pc:sldMk cId="1651254586" sldId="2147479610"/>
        </pc:sldMkLst>
      </pc:sldChg>
      <pc:sldChg chg="modNotesTx">
        <pc:chgData name="Amanda Foster" userId="539e47d6-c436-447d-9420-9657b5ff9659" providerId="ADAL" clId="{CCA8E641-4883-4230-B4FA-E346DFDCC512}" dt="2025-01-30T08:59:40.364" v="2885" actId="20577"/>
        <pc:sldMkLst>
          <pc:docMk/>
          <pc:sldMk cId="2484095459" sldId="2147479625"/>
        </pc:sldMkLst>
      </pc:sldChg>
      <pc:sldChg chg="modNotesTx">
        <pc:chgData name="Amanda Foster" userId="539e47d6-c436-447d-9420-9657b5ff9659" providerId="ADAL" clId="{CCA8E641-4883-4230-B4FA-E346DFDCC512}" dt="2025-01-30T09:00:03.108" v="2890" actId="255"/>
        <pc:sldMkLst>
          <pc:docMk/>
          <pc:sldMk cId="1263005372" sldId="2147482277"/>
        </pc:sldMkLst>
      </pc:sldChg>
      <pc:sldChg chg="modNotesTx">
        <pc:chgData name="Amanda Foster" userId="539e47d6-c436-447d-9420-9657b5ff9659" providerId="ADAL" clId="{CCA8E641-4883-4230-B4FA-E346DFDCC512}" dt="2025-01-30T09:02:43.356" v="2900" actId="207"/>
        <pc:sldMkLst>
          <pc:docMk/>
          <pc:sldMk cId="2496195873" sldId="2147483646"/>
        </pc:sldMkLst>
      </pc:sldChg>
      <pc:sldChg chg="modNotesTx">
        <pc:chgData name="Amanda Foster" userId="539e47d6-c436-447d-9420-9657b5ff9659" providerId="ADAL" clId="{CCA8E641-4883-4230-B4FA-E346DFDCC512}" dt="2025-01-30T05:20:03.689" v="2464" actId="20577"/>
        <pc:sldMkLst>
          <pc:docMk/>
          <pc:sldMk cId="2014213343" sldId="2147483647"/>
        </pc:sldMkLst>
      </pc:sldChg>
    </pc:docChg>
  </pc:docChgLst>
  <pc:docChgLst>
    <pc:chgData name="Amanda Foster" userId="S::fosteramanda@microsoft.com::539e47d6-c436-447d-9420-9657b5ff9659" providerId="AD" clId="Web-{51C94513-E561-506D-77A1-736921D8D8BE}"/>
    <pc:docChg chg="modSld">
      <pc:chgData name="Amanda Foster" userId="S::fosteramanda@microsoft.com::539e47d6-c436-447d-9420-9657b5ff9659" providerId="AD" clId="Web-{51C94513-E561-506D-77A1-736921D8D8BE}" dt="2025-01-30T05:17:41.269" v="34"/>
      <pc:docMkLst>
        <pc:docMk/>
      </pc:docMkLst>
      <pc:sldChg chg="modNotes">
        <pc:chgData name="Amanda Foster" userId="S::fosteramanda@microsoft.com::539e47d6-c436-447d-9420-9657b5ff9659" providerId="AD" clId="Web-{51C94513-E561-506D-77A1-736921D8D8BE}" dt="2025-01-30T05:17:41.269" v="34"/>
        <pc:sldMkLst>
          <pc:docMk/>
          <pc:sldMk cId="4113352343" sldId="2147482278"/>
        </pc:sldMkLst>
      </pc:sldChg>
      <pc:sldChg chg="modNotes">
        <pc:chgData name="Amanda Foster" userId="S::fosteramanda@microsoft.com::539e47d6-c436-447d-9420-9657b5ff9659" providerId="AD" clId="Web-{51C94513-E561-506D-77A1-736921D8D8BE}" dt="2025-01-30T05:16:17.999" v="2"/>
        <pc:sldMkLst>
          <pc:docMk/>
          <pc:sldMk cId="2496195873" sldId="2147483646"/>
        </pc:sldMkLst>
      </pc:sldChg>
    </pc:docChg>
  </pc:docChgLst>
  <pc:docChgLst>
    <pc:chgData name="Carlotta Castelluccio" userId="S::cacaste@microsoft.com::65068f5c-5da7-4e69-ae78-237c0570ad33" providerId="AD" clId="Web-{F24AA4DA-473B-6B07-6D73-4D43DB6218FD}"/>
    <pc:docChg chg="delSld sldOrd modSection">
      <pc:chgData name="Carlotta Castelluccio" userId="S::cacaste@microsoft.com::65068f5c-5da7-4e69-ae78-237c0570ad33" providerId="AD" clId="Web-{F24AA4DA-473B-6B07-6D73-4D43DB6218FD}" dt="2025-02-19T18:30:28.556" v="2"/>
      <pc:docMkLst>
        <pc:docMk/>
      </pc:docMkLst>
      <pc:sldChg chg="del">
        <pc:chgData name="Carlotta Castelluccio" userId="S::cacaste@microsoft.com::65068f5c-5da7-4e69-ae78-237c0570ad33" providerId="AD" clId="Web-{F24AA4DA-473B-6B07-6D73-4D43DB6218FD}" dt="2025-02-19T18:30:22.337" v="1"/>
        <pc:sldMkLst>
          <pc:docMk/>
          <pc:sldMk cId="3256417479" sldId="276"/>
        </pc:sldMkLst>
      </pc:sldChg>
      <pc:sldChg chg="del">
        <pc:chgData name="Carlotta Castelluccio" userId="S::cacaste@microsoft.com::65068f5c-5da7-4e69-ae78-237c0570ad33" providerId="AD" clId="Web-{F24AA4DA-473B-6B07-6D73-4D43DB6218FD}" dt="2025-02-19T18:30:22.337" v="0"/>
        <pc:sldMkLst>
          <pc:docMk/>
          <pc:sldMk cId="1142779283" sldId="278"/>
        </pc:sldMkLst>
      </pc:sldChg>
      <pc:sldChg chg="ord">
        <pc:chgData name="Carlotta Castelluccio" userId="S::cacaste@microsoft.com::65068f5c-5da7-4e69-ae78-237c0570ad33" providerId="AD" clId="Web-{F24AA4DA-473B-6B07-6D73-4D43DB6218FD}" dt="2025-02-19T18:30:28.556" v="2"/>
        <pc:sldMkLst>
          <pc:docMk/>
          <pc:sldMk cId="1651254586" sldId="2147479610"/>
        </pc:sldMkLst>
      </pc:sldChg>
    </pc:docChg>
  </pc:docChgLst>
  <pc:docChgLst>
    <pc:chgData name="Amanda Foster" userId="S::fosteramanda@microsoft.com::539e47d6-c436-447d-9420-9657b5ff9659" providerId="AD" clId="Web-{A5BD7D2C-2212-0D16-D4DA-62DBAA5B20C4}"/>
    <pc:docChg chg="modSld">
      <pc:chgData name="Amanda Foster" userId="S::fosteramanda@microsoft.com::539e47d6-c436-447d-9420-9657b5ff9659" providerId="AD" clId="Web-{A5BD7D2C-2212-0D16-D4DA-62DBAA5B20C4}" dt="2025-01-30T05:22:45.293" v="4"/>
      <pc:docMkLst>
        <pc:docMk/>
      </pc:docMkLst>
      <pc:sldChg chg="modNotes">
        <pc:chgData name="Amanda Foster" userId="S::fosteramanda@microsoft.com::539e47d6-c436-447d-9420-9657b5ff9659" providerId="AD" clId="Web-{A5BD7D2C-2212-0D16-D4DA-62DBAA5B20C4}" dt="2025-01-30T05:22:45.293" v="4"/>
        <pc:sldMkLst>
          <pc:docMk/>
          <pc:sldMk cId="1313937256" sldId="260"/>
        </pc:sldMkLst>
      </pc:sldChg>
    </pc:docChg>
  </pc:docChgLst>
  <pc:docChgLst>
    <pc:chgData name="Amanda Foster" userId="S::fosteramanda@microsoft.com::539e47d6-c436-447d-9420-9657b5ff9659" providerId="AD" clId="Web-{1003961C-D9A8-CF0B-B163-9DBA4C9D2D0F}"/>
    <pc:docChg chg="addSld delSld modSection">
      <pc:chgData name="Amanda Foster" userId="S::fosteramanda@microsoft.com::539e47d6-c436-447d-9420-9657b5ff9659" providerId="AD" clId="Web-{1003961C-D9A8-CF0B-B163-9DBA4C9D2D0F}" dt="2025-01-29T03:19:26.987" v="2"/>
      <pc:docMkLst>
        <pc:docMk/>
      </pc:docMkLst>
      <pc:sldChg chg="add">
        <pc:chgData name="Amanda Foster" userId="S::fosteramanda@microsoft.com::539e47d6-c436-447d-9420-9657b5ff9659" providerId="AD" clId="Web-{1003961C-D9A8-CF0B-B163-9DBA4C9D2D0F}" dt="2025-01-29T03:19:11.046" v="1"/>
        <pc:sldMkLst>
          <pc:docMk/>
          <pc:sldMk cId="2019369550" sldId="256"/>
        </pc:sldMkLst>
      </pc:sldChg>
      <pc:sldChg chg="del">
        <pc:chgData name="Amanda Foster" userId="S::fosteramanda@microsoft.com::539e47d6-c436-447d-9420-9657b5ff9659" providerId="AD" clId="Web-{1003961C-D9A8-CF0B-B163-9DBA4C9D2D0F}" dt="2025-01-29T03:18:11.185" v="0"/>
        <pc:sldMkLst>
          <pc:docMk/>
          <pc:sldMk cId="918233221" sldId="272"/>
        </pc:sldMkLst>
      </pc:sldChg>
      <pc:sldChg chg="del">
        <pc:chgData name="Amanda Foster" userId="S::fosteramanda@microsoft.com::539e47d6-c436-447d-9420-9657b5ff9659" providerId="AD" clId="Web-{1003961C-D9A8-CF0B-B163-9DBA4C9D2D0F}" dt="2025-01-29T03:19:26.987" v="2"/>
        <pc:sldMkLst>
          <pc:docMk/>
          <pc:sldMk cId="2966410498" sldId="278"/>
        </pc:sldMkLst>
      </pc:sldChg>
    </pc:docChg>
  </pc:docChgLst>
  <pc:docChgLst>
    <pc:chgData name="Amanda Foster" userId="S::fosteramanda@microsoft.com::539e47d6-c436-447d-9420-9657b5ff9659" providerId="AD" clId="Web-{006D4689-9080-62E5-BBAC-079F87734EF8}"/>
    <pc:docChg chg="sldOrd">
      <pc:chgData name="Amanda Foster" userId="S::fosteramanda@microsoft.com::539e47d6-c436-447d-9420-9657b5ff9659" providerId="AD" clId="Web-{006D4689-9080-62E5-BBAC-079F87734EF8}" dt="2025-02-24T16:44:19.992" v="0"/>
      <pc:docMkLst>
        <pc:docMk/>
      </pc:docMkLst>
      <pc:sldChg chg="ord">
        <pc:chgData name="Amanda Foster" userId="S::fosteramanda@microsoft.com::539e47d6-c436-447d-9420-9657b5ff9659" providerId="AD" clId="Web-{006D4689-9080-62E5-BBAC-079F87734EF8}" dt="2025-02-24T16:44:19.992" v="0"/>
        <pc:sldMkLst>
          <pc:docMk/>
          <pc:sldMk cId="1263005372" sldId="2147482277"/>
        </pc:sldMkLst>
      </pc:sldChg>
    </pc:docChg>
  </pc:docChgLst>
  <pc:docChgLst>
    <pc:chgData name="Amanda Foster" userId="S::fosteramanda@microsoft.com::539e47d6-c436-447d-9420-9657b5ff9659" providerId="AD" clId="Web-{986F46AB-8F6D-78E8-E2E9-EC98E8B2BA60}"/>
    <pc:docChg chg="modSld">
      <pc:chgData name="Amanda Foster" userId="S::fosteramanda@microsoft.com::539e47d6-c436-447d-9420-9657b5ff9659" providerId="AD" clId="Web-{986F46AB-8F6D-78E8-E2E9-EC98E8B2BA60}" dt="2025-01-31T22:34:57.098" v="4"/>
      <pc:docMkLst>
        <pc:docMk/>
      </pc:docMkLst>
      <pc:sldChg chg="modNotes">
        <pc:chgData name="Amanda Foster" userId="S::fosteramanda@microsoft.com::539e47d6-c436-447d-9420-9657b5ff9659" providerId="AD" clId="Web-{986F46AB-8F6D-78E8-E2E9-EC98E8B2BA60}" dt="2025-01-31T22:34:57.098" v="4"/>
        <pc:sldMkLst>
          <pc:docMk/>
          <pc:sldMk cId="6275960" sldId="262"/>
        </pc:sldMkLst>
      </pc:sldChg>
    </pc:docChg>
  </pc:docChgLst>
  <pc:docChgLst>
    <pc:chgData name="Taylor Rozek" userId="S::taylorr_silverfoxprod.com#ext#@microsoft.onmicrosoft.com::f68ed0d5-5bed-475f-a930-a7e840a28627" providerId="AD" clId="Web-{E13200D6-7982-AA06-B4D3-11CB72080D9C}"/>
    <pc:docChg chg="addSld delSld addMainMaster modSection">
      <pc:chgData name="Taylor Rozek" userId="S::taylorr_silverfoxprod.com#ext#@microsoft.onmicrosoft.com::f68ed0d5-5bed-475f-a930-a7e840a28627" providerId="AD" clId="Web-{E13200D6-7982-AA06-B4D3-11CB72080D9C}" dt="2025-01-30T20:08:56.740" v="1"/>
      <pc:docMkLst>
        <pc:docMk/>
      </pc:docMkLst>
      <pc:sldChg chg="add">
        <pc:chgData name="Taylor Rozek" userId="S::taylorr_silverfoxprod.com#ext#@microsoft.onmicrosoft.com::f68ed0d5-5bed-475f-a930-a7e840a28627" providerId="AD" clId="Web-{E13200D6-7982-AA06-B4D3-11CB72080D9C}" dt="2025-01-30T20:08:52.802" v="0"/>
        <pc:sldMkLst>
          <pc:docMk/>
          <pc:sldMk cId="1342081005" sldId="263"/>
        </pc:sldMkLst>
      </pc:sldChg>
      <pc:sldChg chg="del">
        <pc:chgData name="Taylor Rozek" userId="S::taylorr_silverfoxprod.com#ext#@microsoft.onmicrosoft.com::f68ed0d5-5bed-475f-a930-a7e840a28627" providerId="AD" clId="Web-{E13200D6-7982-AA06-B4D3-11CB72080D9C}" dt="2025-01-30T20:08:56.740" v="1"/>
        <pc:sldMkLst>
          <pc:docMk/>
          <pc:sldMk cId="3243859669" sldId="2147481712"/>
        </pc:sldMkLst>
      </pc:sldChg>
      <pc:sldMasterChg chg="add addSldLayout">
        <pc:chgData name="Taylor Rozek" userId="S::taylorr_silverfoxprod.com#ext#@microsoft.onmicrosoft.com::f68ed0d5-5bed-475f-a930-a7e840a28627" providerId="AD" clId="Web-{E13200D6-7982-AA06-B4D3-11CB72080D9C}" dt="2025-01-30T20:08:52.802" v="0"/>
        <pc:sldMasterMkLst>
          <pc:docMk/>
          <pc:sldMasterMk cId="1512020719" sldId="2147486022"/>
        </pc:sldMasterMkLst>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506735942" sldId="2147486023"/>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256714464" sldId="2147486024"/>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579609088" sldId="2147486025"/>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61387967" sldId="2147486026"/>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115224723" sldId="2147486027"/>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625343109" sldId="2147486028"/>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875891304" sldId="2147486029"/>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563804108" sldId="2147486030"/>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225723760" sldId="2147486031"/>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62435416" sldId="2147486032"/>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567593683" sldId="2147486033"/>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4065583028" sldId="2147486034"/>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4205878211" sldId="2147486035"/>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4016559076" sldId="2147486036"/>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733141968" sldId="2147486037"/>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058038015" sldId="2147486038"/>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243486796" sldId="2147486039"/>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41842884" sldId="2147486040"/>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629491205" sldId="2147486041"/>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989025366" sldId="2147486042"/>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537589449" sldId="2147486043"/>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761124420" sldId="2147486044"/>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95451161" sldId="2147486045"/>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778266695" sldId="2147486046"/>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523288564" sldId="2147486047"/>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264829523" sldId="2147486048"/>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125065379" sldId="2147486049"/>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591394386" sldId="2147486050"/>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927096011" sldId="2147486051"/>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168733706" sldId="2147486052"/>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418639977" sldId="2147486053"/>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636199772" sldId="2147486054"/>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079450077" sldId="2147486055"/>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830698189" sldId="2147486056"/>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965779875" sldId="2147486057"/>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613308072" sldId="2147486058"/>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904528116" sldId="2147486059"/>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779257518" sldId="2147486060"/>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029790969" sldId="2147486061"/>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659970787" sldId="2147486062"/>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550069114" sldId="2147486063"/>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4151488525" sldId="2147486064"/>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906894514" sldId="2147486065"/>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1512867711" sldId="2147486066"/>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49067013" sldId="2147486067"/>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442243318" sldId="2147486068"/>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2747145963" sldId="2147486069"/>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797152912" sldId="2147486070"/>
          </pc:sldLayoutMkLst>
        </pc:sldLayoutChg>
        <pc:sldLayoutChg chg="add">
          <pc:chgData name="Taylor Rozek" userId="S::taylorr_silverfoxprod.com#ext#@microsoft.onmicrosoft.com::f68ed0d5-5bed-475f-a930-a7e840a28627" providerId="AD" clId="Web-{E13200D6-7982-AA06-B4D3-11CB72080D9C}" dt="2025-01-30T20:08:52.802" v="0"/>
          <pc:sldLayoutMkLst>
            <pc:docMk/>
            <pc:sldMasterMk cId="1512020719" sldId="2147486022"/>
            <pc:sldLayoutMk cId="3480690204" sldId="2147486071"/>
          </pc:sldLayoutMkLst>
        </pc:sldLayoutChg>
      </pc:sldMasterChg>
    </pc:docChg>
  </pc:docChgLst>
  <pc:docChgLst>
    <pc:chgData name="Amanda Foster" userId="S::fosteramanda@microsoft.com::539e47d6-c436-447d-9420-9657b5ff9659" providerId="AD" clId="Web-{0C80D68C-FBF1-D91A-550A-635DA026CA55}"/>
    <pc:docChg chg="sldOrd">
      <pc:chgData name="Amanda Foster" userId="S::fosteramanda@microsoft.com::539e47d6-c436-447d-9420-9657b5ff9659" providerId="AD" clId="Web-{0C80D68C-FBF1-D91A-550A-635DA026CA55}" dt="2025-01-31T22:40:57.414" v="0"/>
      <pc:docMkLst>
        <pc:docMk/>
      </pc:docMkLst>
      <pc:sldChg chg="ord">
        <pc:chgData name="Amanda Foster" userId="S::fosteramanda@microsoft.com::539e47d6-c436-447d-9420-9657b5ff9659" providerId="AD" clId="Web-{0C80D68C-FBF1-D91A-550A-635DA026CA55}" dt="2025-01-31T22:40:57.414" v="0"/>
        <pc:sldMkLst>
          <pc:docMk/>
          <pc:sldMk cId="2496195873" sldId="2147483646"/>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svg"/><Relationship Id="rId1" Type="http://schemas.openxmlformats.org/officeDocument/2006/relationships/image" Target="../media/image60.png"/><Relationship Id="rId4" Type="http://schemas.openxmlformats.org/officeDocument/2006/relationships/image" Target="../media/image63.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16265-E7E4-474A-9B14-53374D85C98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B604A85-E49A-42EB-9F43-6A30E6E54CF5}">
      <dgm:prSet/>
      <dgm:spPr/>
      <dgm:t>
        <a:bodyPr/>
        <a:lstStyle/>
        <a:p>
          <a:pPr>
            <a:lnSpc>
              <a:spcPct val="100000"/>
            </a:lnSpc>
          </a:pPr>
          <a:r>
            <a:rPr lang="en-US" baseline="0">
              <a:solidFill>
                <a:schemeClr val="tx1"/>
              </a:solidFill>
            </a:rPr>
            <a:t>Reason over a provided business process</a:t>
          </a:r>
          <a:endParaRPr lang="en-US">
            <a:solidFill>
              <a:schemeClr val="tx1"/>
            </a:solidFill>
          </a:endParaRPr>
        </a:p>
      </dgm:t>
    </dgm:pt>
    <dgm:pt modelId="{FF6BDD8E-D74B-46B0-A539-C870982F84CD}" type="parTrans" cxnId="{D68338EF-E9E3-430B-8BF7-BD961E813E97}">
      <dgm:prSet/>
      <dgm:spPr/>
      <dgm:t>
        <a:bodyPr/>
        <a:lstStyle/>
        <a:p>
          <a:endParaRPr lang="en-US"/>
        </a:p>
      </dgm:t>
    </dgm:pt>
    <dgm:pt modelId="{2F4E5B29-914D-4E9F-AFE5-913A84271800}" type="sibTrans" cxnId="{D68338EF-E9E3-430B-8BF7-BD961E813E97}">
      <dgm:prSet/>
      <dgm:spPr/>
      <dgm:t>
        <a:bodyPr/>
        <a:lstStyle/>
        <a:p>
          <a:endParaRPr lang="en-US"/>
        </a:p>
      </dgm:t>
    </dgm:pt>
    <dgm:pt modelId="{0610C988-95DF-4D59-8519-CD6FBF2BC8CD}">
      <dgm:prSet/>
      <dgm:spPr/>
      <dgm:t>
        <a:bodyPr/>
        <a:lstStyle/>
        <a:p>
          <a:pPr>
            <a:lnSpc>
              <a:spcPct val="100000"/>
            </a:lnSpc>
          </a:pPr>
          <a:r>
            <a:rPr lang="en-US" baseline="0">
              <a:solidFill>
                <a:schemeClr val="tx1"/>
              </a:solidFill>
            </a:rPr>
            <a:t>Retrieve context to complete the process</a:t>
          </a:r>
          <a:endParaRPr lang="en-US">
            <a:solidFill>
              <a:schemeClr val="tx1"/>
            </a:solidFill>
          </a:endParaRPr>
        </a:p>
      </dgm:t>
    </dgm:pt>
    <dgm:pt modelId="{7D81E503-ECF0-49B9-8FFE-6FB890893986}" type="parTrans" cxnId="{DAFFA5BD-27DE-4A15-A16C-BE09A39D7075}">
      <dgm:prSet/>
      <dgm:spPr/>
      <dgm:t>
        <a:bodyPr/>
        <a:lstStyle/>
        <a:p>
          <a:endParaRPr lang="en-US"/>
        </a:p>
      </dgm:t>
    </dgm:pt>
    <dgm:pt modelId="{F22AFF46-EA33-434A-9BBC-5331E3360322}" type="sibTrans" cxnId="{DAFFA5BD-27DE-4A15-A16C-BE09A39D7075}">
      <dgm:prSet/>
      <dgm:spPr/>
      <dgm:t>
        <a:bodyPr/>
        <a:lstStyle/>
        <a:p>
          <a:endParaRPr lang="en-US"/>
        </a:p>
      </dgm:t>
    </dgm:pt>
    <dgm:pt modelId="{A1212418-2838-42E9-8022-1675DEE0CEC4}" type="pres">
      <dgm:prSet presAssocID="{31016265-E7E4-474A-9B14-53374D85C989}" presName="root" presStyleCnt="0">
        <dgm:presLayoutVars>
          <dgm:dir/>
          <dgm:resizeHandles val="exact"/>
        </dgm:presLayoutVars>
      </dgm:prSet>
      <dgm:spPr/>
    </dgm:pt>
    <dgm:pt modelId="{96EF73CC-6E2E-4EB6-9B78-B31E72488CC2}" type="pres">
      <dgm:prSet presAssocID="{7B604A85-E49A-42EB-9F43-6A30E6E54CF5}" presName="compNode" presStyleCnt="0"/>
      <dgm:spPr/>
    </dgm:pt>
    <dgm:pt modelId="{61F58EC8-7642-4D5C-87F1-F9E6BB90C210}" type="pres">
      <dgm:prSet presAssocID="{7B604A85-E49A-42EB-9F43-6A30E6E54CF5}" presName="bgRect" presStyleLbl="bgShp" presStyleIdx="0" presStyleCnt="2">
        <dgm:style>
          <a:lnRef idx="1">
            <a:schemeClr val="accent1"/>
          </a:lnRef>
          <a:fillRef idx="0">
            <a:schemeClr val="accent1"/>
          </a:fillRef>
          <a:effectRef idx="0">
            <a:schemeClr val="accent1"/>
          </a:effectRef>
          <a:fontRef idx="minor">
            <a:schemeClr val="tx1"/>
          </a:fontRef>
        </dgm:style>
      </dgm:prSet>
      <dgm:spPr>
        <a:xfrm>
          <a:off x="0" y="785514"/>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dgm:spPr>
    </dgm:pt>
    <dgm:pt modelId="{1A993E7A-BA69-4ED8-880F-937BC03B7A0F}" type="pres">
      <dgm:prSet presAssocID="{7B604A85-E49A-42EB-9F43-6A30E6E54CF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 outline"/>
        </a:ext>
      </dgm:extLst>
    </dgm:pt>
    <dgm:pt modelId="{A95D1D74-5C9D-465F-872B-3E0F66181371}" type="pres">
      <dgm:prSet presAssocID="{7B604A85-E49A-42EB-9F43-6A30E6E54CF5}" presName="spaceRect" presStyleCnt="0"/>
      <dgm:spPr/>
    </dgm:pt>
    <dgm:pt modelId="{11568F1C-2D5C-4637-A3A8-A1F34F7AD4D5}" type="pres">
      <dgm:prSet presAssocID="{7B604A85-E49A-42EB-9F43-6A30E6E54CF5}" presName="parTx" presStyleLbl="revTx" presStyleIdx="0" presStyleCnt="2">
        <dgm:presLayoutVars>
          <dgm:chMax val="0"/>
          <dgm:chPref val="0"/>
        </dgm:presLayoutVars>
      </dgm:prSet>
      <dgm:spPr/>
    </dgm:pt>
    <dgm:pt modelId="{2A21E517-5024-4F7B-B08C-012D8EA7CB17}" type="pres">
      <dgm:prSet presAssocID="{2F4E5B29-914D-4E9F-AFE5-913A84271800}" presName="sibTrans" presStyleCnt="0"/>
      <dgm:spPr/>
    </dgm:pt>
    <dgm:pt modelId="{0AA64F71-FCC2-4D5C-B9AE-1665EFF8FE9E}" type="pres">
      <dgm:prSet presAssocID="{0610C988-95DF-4D59-8519-CD6FBF2BC8CD}" presName="compNode" presStyleCnt="0"/>
      <dgm:spPr/>
    </dgm:pt>
    <dgm:pt modelId="{55899E72-DE00-4AC4-B186-1A8CF3F0238E}" type="pres">
      <dgm:prSet presAssocID="{0610C988-95DF-4D59-8519-CD6FBF2BC8CD}" presName="bgRect" presStyleLbl="bgShp" presStyleIdx="1" presStyleCnt="2">
        <dgm:style>
          <a:lnRef idx="1">
            <a:schemeClr val="accent1"/>
          </a:lnRef>
          <a:fillRef idx="0">
            <a:schemeClr val="accent1"/>
          </a:fillRef>
          <a:effectRef idx="0">
            <a:schemeClr val="accent1"/>
          </a:effectRef>
          <a:fontRef idx="minor">
            <a:schemeClr val="tx1"/>
          </a:fontRef>
        </dgm:style>
      </dgm:prSet>
      <dgm:spPr>
        <a:xfrm>
          <a:off x="0" y="2598241"/>
          <a:ext cx="11018837" cy="1450181"/>
        </a:xfrm>
        <a:prstGeom prst="roundRect">
          <a:avLst>
            <a:gd name="adj" fmla="val 10000"/>
          </a:avLst>
        </a:prstGeom>
        <a:ln w="0">
          <a:headEnd type="none" w="lg" len="sm"/>
          <a:tailEnd type="none" w="lg" len="sm"/>
        </a:ln>
      </dgm:spPr>
    </dgm:pt>
    <dgm:pt modelId="{8C7D03F0-DC5D-4678-B3E6-C496BF7551D7}" type="pres">
      <dgm:prSet presAssocID="{0610C988-95DF-4D59-8519-CD6FBF2BC8C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gnifying glass outline"/>
        </a:ext>
      </dgm:extLst>
    </dgm:pt>
    <dgm:pt modelId="{E8057D3C-42B5-4EB9-95BB-C220A8FFF5E1}" type="pres">
      <dgm:prSet presAssocID="{0610C988-95DF-4D59-8519-CD6FBF2BC8CD}" presName="spaceRect" presStyleCnt="0"/>
      <dgm:spPr/>
    </dgm:pt>
    <dgm:pt modelId="{43D70301-6653-4CE6-BCFE-8208987D61C9}" type="pres">
      <dgm:prSet presAssocID="{0610C988-95DF-4D59-8519-CD6FBF2BC8CD}" presName="parTx" presStyleLbl="revTx" presStyleIdx="1" presStyleCnt="2">
        <dgm:presLayoutVars>
          <dgm:chMax val="0"/>
          <dgm:chPref val="0"/>
        </dgm:presLayoutVars>
      </dgm:prSet>
      <dgm:spPr/>
    </dgm:pt>
  </dgm:ptLst>
  <dgm:cxnLst>
    <dgm:cxn modelId="{15EB7140-7F85-4F07-8D54-D4C5BBAC991E}" type="presOf" srcId="{31016265-E7E4-474A-9B14-53374D85C989}" destId="{A1212418-2838-42E9-8022-1675DEE0CEC4}" srcOrd="0" destOrd="0" presId="urn:microsoft.com/office/officeart/2018/2/layout/IconVerticalSolidList"/>
    <dgm:cxn modelId="{3769A17A-F3AB-4EEC-A8E5-B84E4E0931CB}" type="presOf" srcId="{0610C988-95DF-4D59-8519-CD6FBF2BC8CD}" destId="{43D70301-6653-4CE6-BCFE-8208987D61C9}" srcOrd="0" destOrd="0" presId="urn:microsoft.com/office/officeart/2018/2/layout/IconVerticalSolidList"/>
    <dgm:cxn modelId="{3A7F1E94-319D-43A8-8645-60E6861C4C5E}" type="presOf" srcId="{7B604A85-E49A-42EB-9F43-6A30E6E54CF5}" destId="{11568F1C-2D5C-4637-A3A8-A1F34F7AD4D5}" srcOrd="0" destOrd="0" presId="urn:microsoft.com/office/officeart/2018/2/layout/IconVerticalSolidList"/>
    <dgm:cxn modelId="{DAFFA5BD-27DE-4A15-A16C-BE09A39D7075}" srcId="{31016265-E7E4-474A-9B14-53374D85C989}" destId="{0610C988-95DF-4D59-8519-CD6FBF2BC8CD}" srcOrd="1" destOrd="0" parTransId="{7D81E503-ECF0-49B9-8FFE-6FB890893986}" sibTransId="{F22AFF46-EA33-434A-9BBC-5331E3360322}"/>
    <dgm:cxn modelId="{D68338EF-E9E3-430B-8BF7-BD961E813E97}" srcId="{31016265-E7E4-474A-9B14-53374D85C989}" destId="{7B604A85-E49A-42EB-9F43-6A30E6E54CF5}" srcOrd="0" destOrd="0" parTransId="{FF6BDD8E-D74B-46B0-A539-C870982F84CD}" sibTransId="{2F4E5B29-914D-4E9F-AFE5-913A84271800}"/>
    <dgm:cxn modelId="{2A4E3AB3-7BE1-4C69-84E8-00229B9D2C26}" type="presParOf" srcId="{A1212418-2838-42E9-8022-1675DEE0CEC4}" destId="{96EF73CC-6E2E-4EB6-9B78-B31E72488CC2}" srcOrd="0" destOrd="0" presId="urn:microsoft.com/office/officeart/2018/2/layout/IconVerticalSolidList"/>
    <dgm:cxn modelId="{2EF635B1-2572-4D0E-83D9-28C5083FDB2C}" type="presParOf" srcId="{96EF73CC-6E2E-4EB6-9B78-B31E72488CC2}" destId="{61F58EC8-7642-4D5C-87F1-F9E6BB90C210}" srcOrd="0" destOrd="0" presId="urn:microsoft.com/office/officeart/2018/2/layout/IconVerticalSolidList"/>
    <dgm:cxn modelId="{D0FB95D8-EE2B-452B-B928-A5EEF657BC58}" type="presParOf" srcId="{96EF73CC-6E2E-4EB6-9B78-B31E72488CC2}" destId="{1A993E7A-BA69-4ED8-880F-937BC03B7A0F}" srcOrd="1" destOrd="0" presId="urn:microsoft.com/office/officeart/2018/2/layout/IconVerticalSolidList"/>
    <dgm:cxn modelId="{C2779AF2-9976-4C74-8D4D-FB12A18C6BB1}" type="presParOf" srcId="{96EF73CC-6E2E-4EB6-9B78-B31E72488CC2}" destId="{A95D1D74-5C9D-465F-872B-3E0F66181371}" srcOrd="2" destOrd="0" presId="urn:microsoft.com/office/officeart/2018/2/layout/IconVerticalSolidList"/>
    <dgm:cxn modelId="{B95C0DFE-D3F5-4AA6-9893-7672C9885762}" type="presParOf" srcId="{96EF73CC-6E2E-4EB6-9B78-B31E72488CC2}" destId="{11568F1C-2D5C-4637-A3A8-A1F34F7AD4D5}" srcOrd="3" destOrd="0" presId="urn:microsoft.com/office/officeart/2018/2/layout/IconVerticalSolidList"/>
    <dgm:cxn modelId="{77FF7CD5-30CF-4715-A609-E3E28A795D75}" type="presParOf" srcId="{A1212418-2838-42E9-8022-1675DEE0CEC4}" destId="{2A21E517-5024-4F7B-B08C-012D8EA7CB17}" srcOrd="1" destOrd="0" presId="urn:microsoft.com/office/officeart/2018/2/layout/IconVerticalSolidList"/>
    <dgm:cxn modelId="{DE8C3F5C-C603-48B8-B5F6-D9D0643AE050}" type="presParOf" srcId="{A1212418-2838-42E9-8022-1675DEE0CEC4}" destId="{0AA64F71-FCC2-4D5C-B9AE-1665EFF8FE9E}" srcOrd="2" destOrd="0" presId="urn:microsoft.com/office/officeart/2018/2/layout/IconVerticalSolidList"/>
    <dgm:cxn modelId="{C125FB11-F74D-49D6-9CD5-FE6A683A78B3}" type="presParOf" srcId="{0AA64F71-FCC2-4D5C-B9AE-1665EFF8FE9E}" destId="{55899E72-DE00-4AC4-B186-1A8CF3F0238E}" srcOrd="0" destOrd="0" presId="urn:microsoft.com/office/officeart/2018/2/layout/IconVerticalSolidList"/>
    <dgm:cxn modelId="{BA43655C-8D90-4011-B73E-A4C9B03F2A19}" type="presParOf" srcId="{0AA64F71-FCC2-4D5C-B9AE-1665EFF8FE9E}" destId="{8C7D03F0-DC5D-4678-B3E6-C496BF7551D7}" srcOrd="1" destOrd="0" presId="urn:microsoft.com/office/officeart/2018/2/layout/IconVerticalSolidList"/>
    <dgm:cxn modelId="{07A9C384-CDC4-464C-BDA2-380CC1D0B375}" type="presParOf" srcId="{0AA64F71-FCC2-4D5C-B9AE-1665EFF8FE9E}" destId="{E8057D3C-42B5-4EB9-95BB-C220A8FFF5E1}" srcOrd="2" destOrd="0" presId="urn:microsoft.com/office/officeart/2018/2/layout/IconVerticalSolidList"/>
    <dgm:cxn modelId="{C7F644CC-C409-419E-8718-BB58F640A3FF}" type="presParOf" srcId="{0AA64F71-FCC2-4D5C-B9AE-1665EFF8FE9E}" destId="{43D70301-6653-4CE6-BCFE-8208987D61C9}" srcOrd="3" destOrd="0" presId="urn:microsoft.com/office/officeart/2018/2/layout/IconVerticalSoli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58EC8-7642-4D5C-87F1-F9E6BB90C210}">
      <dsp:nvSpPr>
        <dsp:cNvPr id="0" name=""/>
        <dsp:cNvSpPr/>
      </dsp:nvSpPr>
      <dsp:spPr>
        <a:xfrm>
          <a:off x="0" y="785514"/>
          <a:ext cx="11018837" cy="1450181"/>
        </a:xfrm>
        <a:prstGeom prst="roundRect">
          <a:avLst>
            <a:gd name="adj" fmla="val 10000"/>
          </a:avLst>
        </a:prstGeom>
        <a:noFill/>
        <a:ln w="38100" cap="rnd" cmpd="sng" algn="ctr">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dsp:spPr>
      <dsp:style>
        <a:lnRef idx="1">
          <a:schemeClr val="accent1"/>
        </a:lnRef>
        <a:fillRef idx="0">
          <a:schemeClr val="accent1"/>
        </a:fillRef>
        <a:effectRef idx="0">
          <a:schemeClr val="accent1"/>
        </a:effectRef>
        <a:fontRef idx="minor">
          <a:schemeClr val="tx1"/>
        </a:fontRef>
      </dsp:style>
    </dsp:sp>
    <dsp:sp modelId="{1A993E7A-BA69-4ED8-880F-937BC03B7A0F}">
      <dsp:nvSpPr>
        <dsp:cNvPr id="0" name=""/>
        <dsp:cNvSpPr/>
      </dsp:nvSpPr>
      <dsp:spPr>
        <a:xfrm>
          <a:off x="438679" y="1111805"/>
          <a:ext cx="797599" cy="79759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568F1C-2D5C-4637-A3A8-A1F34F7AD4D5}">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Reason over a provided business process</a:t>
          </a:r>
          <a:endParaRPr lang="en-US" sz="2500" kern="1200">
            <a:solidFill>
              <a:schemeClr val="tx1"/>
            </a:solidFill>
          </a:endParaRPr>
        </a:p>
      </dsp:txBody>
      <dsp:txXfrm>
        <a:off x="1674959" y="785514"/>
        <a:ext cx="9343878" cy="1450181"/>
      </dsp:txXfrm>
    </dsp:sp>
    <dsp:sp modelId="{55899E72-DE00-4AC4-B186-1A8CF3F0238E}">
      <dsp:nvSpPr>
        <dsp:cNvPr id="0" name=""/>
        <dsp:cNvSpPr/>
      </dsp:nvSpPr>
      <dsp:spPr>
        <a:xfrm>
          <a:off x="0" y="2598241"/>
          <a:ext cx="11018837" cy="1450181"/>
        </a:xfrm>
        <a:prstGeom prst="roundRect">
          <a:avLst>
            <a:gd name="adj" fmla="val 10000"/>
          </a:avLst>
        </a:prstGeom>
        <a:noFill/>
        <a:ln w="0" cap="flat" cmpd="sng" algn="ctr">
          <a:solidFill>
            <a:schemeClr val="accent1"/>
          </a:solidFill>
          <a:prstDash val="solid"/>
          <a:headEnd type="none" w="lg" len="sm"/>
          <a:tailEnd type="none" w="lg" len="sm"/>
        </a:ln>
        <a:effectLst/>
      </dsp:spPr>
      <dsp:style>
        <a:lnRef idx="1">
          <a:schemeClr val="accent1"/>
        </a:lnRef>
        <a:fillRef idx="0">
          <a:schemeClr val="accent1"/>
        </a:fillRef>
        <a:effectRef idx="0">
          <a:schemeClr val="accent1"/>
        </a:effectRef>
        <a:fontRef idx="minor">
          <a:schemeClr val="tx1"/>
        </a:fontRef>
      </dsp:style>
    </dsp:sp>
    <dsp:sp modelId="{8C7D03F0-DC5D-4678-B3E6-C496BF7551D7}">
      <dsp:nvSpPr>
        <dsp:cNvPr id="0" name=""/>
        <dsp:cNvSpPr/>
      </dsp:nvSpPr>
      <dsp:spPr>
        <a:xfrm>
          <a:off x="438679" y="2924532"/>
          <a:ext cx="797599" cy="79759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D70301-6653-4CE6-BCFE-8208987D61C9}">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Retrieve context to complete the process</a:t>
          </a:r>
          <a:endParaRPr lang="en-US" sz="2500" kern="1200">
            <a:solidFill>
              <a:schemeClr val="tx1"/>
            </a:solidFill>
          </a:endParaRP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4/9/25 7:33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4/9/25 7:33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earn.microsoft.com/azure/ai-services/openai/concepts/model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docs.chainlit.io/" TargetMode="External"/><Relationship Id="rId4" Type="http://schemas.openxmlformats.org/officeDocument/2006/relationships/hyperlink" Target="https://learn.microsoft.com/azure/ai-services/openai/concepts/assistant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4/9/25 7:33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b="1" dirty="0">
                <a:latin typeface="Segoe UI"/>
                <a:cs typeface="Segoe UI"/>
              </a:rPr>
              <a:t>[Marlene]</a:t>
            </a:r>
          </a:p>
          <a:p>
            <a:r>
              <a:rPr lang="en-US" sz="850" b="1" dirty="0">
                <a:latin typeface="Segoe UI"/>
                <a:cs typeface="Segoe UI"/>
              </a:rPr>
              <a:t>Callout: None of this would be possible with out enterprise foundation</a:t>
            </a:r>
          </a:p>
          <a:p>
            <a:pPr marL="0" indent="0">
              <a:buFont typeface="Arial" panose="020B0604020202020204" pitchFamily="34" charset="0"/>
              <a:buNone/>
            </a:pPr>
            <a:endParaRPr lang="en-US" dirty="0"/>
          </a:p>
          <a:p>
            <a:r>
              <a:rPr lang="en-US" sz="850" b="1" dirty="0">
                <a:latin typeface="Segoe UI"/>
                <a:cs typeface="Segoe UI"/>
              </a:rPr>
              <a:t>[Marlene]</a:t>
            </a:r>
          </a:p>
          <a:p>
            <a:endParaRPr lang="en-US" sz="850" b="1" dirty="0">
              <a:latin typeface="Segoe UI"/>
              <a:cs typeface="Segoe UI"/>
            </a:endParaRPr>
          </a:p>
          <a:p>
            <a:pPr marL="0" indent="0">
              <a:buFont typeface="Arial" panose="020B0604020202020204" pitchFamily="34" charset="0"/>
              <a:buNone/>
            </a:pPr>
            <a:r>
              <a:rPr lang="en-US" sz="850" b="1" dirty="0">
                <a:latin typeface="Segoe UI"/>
                <a:cs typeface="Segoe UI"/>
              </a:rPr>
              <a:t>Security is a top priority when building agent apps in an enterprise environment</a:t>
            </a:r>
            <a:endParaRPr lang="en-US" sz="850" dirty="0">
              <a:latin typeface="Segoe UI"/>
              <a:cs typeface="Segoe UI"/>
            </a:endParaRPr>
          </a:p>
          <a:p>
            <a:pPr marL="171450" indent="-171450">
              <a:buFont typeface="Arial" panose="020B0604020202020204" pitchFamily="34" charset="0"/>
              <a:buChar char="•"/>
            </a:pPr>
            <a:r>
              <a:rPr lang="en-US" sz="850" dirty="0">
                <a:latin typeface="Segoe UI"/>
                <a:cs typeface="Segoe UI"/>
              </a:rPr>
              <a:t>Agents handle sensitive data, interact with external systems, and must be protected from misuse</a:t>
            </a:r>
          </a:p>
          <a:p>
            <a:endParaRPr lang="en-US" dirty="0"/>
          </a:p>
          <a:p>
            <a:r>
              <a:rPr lang="en-US" sz="850" b="1" i="0" u="none" strike="noStrike" dirty="0">
                <a:solidFill>
                  <a:srgbClr val="000000"/>
                </a:solidFill>
                <a:effectLst/>
                <a:latin typeface="Aptos"/>
              </a:rPr>
              <a:t>Azure AI Agent Service is built to meet rigorous enterprise requirements, with features like:</a:t>
            </a:r>
            <a:r>
              <a:rPr lang="en-US" sz="850" b="1" i="0" dirty="0">
                <a:solidFill>
                  <a:srgbClr val="000000"/>
                </a:solidFill>
                <a:effectLst/>
                <a:latin typeface="Aptos"/>
              </a:rPr>
              <a:t>​</a:t>
            </a:r>
            <a:endParaRPr lang="en-US" sz="850" b="1" dirty="0">
              <a:latin typeface="Aptos"/>
            </a:endParaRPr>
          </a:p>
          <a:p>
            <a:r>
              <a:rPr lang="en-US" sz="850" dirty="0">
                <a:latin typeface="Segoe UI"/>
                <a:cs typeface="Segoe UI"/>
              </a:rPr>
              <a:t>1. Support tracing and monitoring</a:t>
            </a:r>
          </a:p>
          <a:p>
            <a:pPr marL="441325" lvl="1" indent="-228600"/>
            <a:r>
              <a:rPr lang="en-US" sz="850" dirty="0">
                <a:latin typeface="Segoe UI"/>
                <a:cs typeface="Segoe UI"/>
              </a:rPr>
              <a:t>Ensuring agent is not hallucinating</a:t>
            </a:r>
          </a:p>
          <a:p>
            <a:pPr algn="l" rtl="0" fontAlgn="base">
              <a:lnSpc>
                <a:spcPts val="1425"/>
              </a:lnSpc>
              <a:buFont typeface="Arial" panose="020B0604020202020204" pitchFamily="34" charset="0"/>
              <a:buNone/>
            </a:pPr>
            <a:r>
              <a:rPr lang="en-US" sz="1800" b="0" i="0" u="none" strike="noStrike" dirty="0">
                <a:solidFill>
                  <a:srgbClr val="FFFFFF"/>
                </a:solidFill>
                <a:effectLst/>
                <a:latin typeface="Segoe Sans Text"/>
                <a:cs typeface="Segoe Sans Text"/>
              </a:rPr>
              <a:t>2. Content filters</a:t>
            </a:r>
          </a:p>
          <a:p>
            <a:pPr marL="498475" lvl="1" indent="-285750" algn="l" rtl="0" fontAlgn="base">
              <a:lnSpc>
                <a:spcPts val="1425"/>
              </a:lnSpc>
              <a:buFont typeface="Arial" panose="020B0604020202020204" pitchFamily="34" charset="0"/>
              <a:buChar char="•"/>
            </a:pPr>
            <a:r>
              <a:rPr lang="en-US" sz="1800" b="0" i="0" u="none" strike="noStrike" dirty="0">
                <a:solidFill>
                  <a:srgbClr val="FFFFFF"/>
                </a:solidFill>
                <a:effectLst/>
                <a:latin typeface="Segoe Sans Text"/>
                <a:cs typeface="Segoe Sans Text"/>
              </a:rPr>
              <a:t>Protection against prompt ingestion attacks</a:t>
            </a:r>
            <a:endParaRPr lang="en-US" sz="1800" b="1" i="0" u="none" strike="noStrike" dirty="0">
              <a:solidFill>
                <a:srgbClr val="FFFFFF"/>
              </a:solidFill>
              <a:effectLst/>
              <a:latin typeface="Segoe Sans Text"/>
              <a:cs typeface="Segoe Sans Text"/>
            </a:endParaRPr>
          </a:p>
          <a:p>
            <a:pPr algn="l" rtl="0" fontAlgn="base">
              <a:lnSpc>
                <a:spcPts val="1425"/>
              </a:lnSpc>
              <a:buFont typeface="Arial" panose="020B0604020202020204" pitchFamily="34" charset="0"/>
              <a:buNone/>
            </a:pPr>
            <a:r>
              <a:rPr lang="en-US" sz="1800" b="0" i="0" u="none" strike="noStrike" dirty="0">
                <a:solidFill>
                  <a:srgbClr val="FFFFFF"/>
                </a:solidFill>
                <a:effectLst/>
                <a:latin typeface="Segoe Sans Text"/>
                <a:cs typeface="Segoe Sans Text"/>
              </a:rPr>
              <a:t>3. Bring your own storage and search for custom data handling</a:t>
            </a:r>
          </a:p>
          <a:p>
            <a:pPr marL="0" marR="0" lvl="0" indent="0" algn="l" defTabSz="914367" rtl="0" eaLnBrk="1" fontAlgn="base" latinLnBrk="0" hangingPunct="1">
              <a:lnSpc>
                <a:spcPts val="1425"/>
              </a:lnSpc>
              <a:spcBef>
                <a:spcPts val="0"/>
              </a:spcBef>
              <a:spcAft>
                <a:spcPts val="333"/>
              </a:spcAft>
              <a:buClrTx/>
              <a:buSzTx/>
              <a:buFont typeface="Arial" panose="020B0604020202020204" pitchFamily="34" charset="0"/>
              <a:buNone/>
              <a:tabLst/>
              <a:defRPr/>
            </a:pPr>
            <a:r>
              <a:rPr lang="en-US" sz="1800" b="0" i="0" u="none" strike="noStrike" dirty="0">
                <a:solidFill>
                  <a:srgbClr val="FFFFFF"/>
                </a:solidFill>
                <a:effectLst/>
                <a:latin typeface="Segoe Sans Text"/>
                <a:cs typeface="Segoe Sans Text"/>
              </a:rPr>
              <a:t>4. </a:t>
            </a:r>
            <a:r>
              <a:rPr lang="en-US" sz="1800" b="0" i="0" u="none" strike="noStrike" dirty="0">
                <a:solidFill>
                  <a:srgbClr val="000000"/>
                </a:solidFill>
                <a:effectLst/>
                <a:latin typeface="Aptos"/>
              </a:rPr>
              <a:t>Private virtual networks (VNET) to secure data traffic (coming soon)</a:t>
            </a:r>
            <a:r>
              <a:rPr lang="en-US" sz="1800" b="0" i="0" dirty="0">
                <a:solidFill>
                  <a:srgbClr val="444444"/>
                </a:solidFill>
                <a:effectLst/>
                <a:latin typeface="Aptos"/>
              </a:rPr>
              <a:t>​</a:t>
            </a:r>
          </a:p>
          <a:p>
            <a:pPr marL="0" marR="0" lvl="0" indent="0" algn="l" defTabSz="914367" rtl="0" eaLnBrk="1" fontAlgn="base" latinLnBrk="0" hangingPunct="1">
              <a:lnSpc>
                <a:spcPts val="1425"/>
              </a:lnSpc>
              <a:spcBef>
                <a:spcPts val="0"/>
              </a:spcBef>
              <a:spcAft>
                <a:spcPts val="333"/>
              </a:spcAft>
              <a:buClrTx/>
              <a:buSzTx/>
              <a:buFont typeface="Arial" panose="020B0604020202020204" pitchFamily="34" charset="0"/>
              <a:buNone/>
              <a:tabLst/>
              <a:defRPr/>
            </a:pPr>
            <a:r>
              <a:rPr lang="en-US" sz="1800" b="0" i="0" dirty="0">
                <a:solidFill>
                  <a:srgbClr val="444444"/>
                </a:solidFill>
                <a:effectLst/>
                <a:latin typeface="Aptos"/>
              </a:rPr>
              <a:t>5. Keyless setup and authentication, and much more</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4/9/25 7:33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4233921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1F93A-F842-1D52-A5D4-BC96408CF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26D274-6616-FC80-7D87-CFA9F9DC65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A71BFD-F492-16EF-2AC5-7B5A28A62C75}"/>
              </a:ext>
            </a:extLst>
          </p:cNvPr>
          <p:cNvSpPr>
            <a:spLocks noGrp="1"/>
          </p:cNvSpPr>
          <p:nvPr>
            <p:ph type="body" idx="1"/>
          </p:nvPr>
        </p:nvSpPr>
        <p:spPr/>
        <p:txBody>
          <a:bodyPr/>
          <a:lstStyle/>
          <a:p>
            <a:r>
              <a:rPr lang="en-US" sz="850">
                <a:latin typeface="Segoe UI"/>
                <a:cs typeface="Segoe UI"/>
              </a:rPr>
              <a:t>[Marlene]</a:t>
            </a:r>
          </a:p>
        </p:txBody>
      </p:sp>
      <p:sp>
        <p:nvSpPr>
          <p:cNvPr id="4" name="Header Placeholder 3">
            <a:extLst>
              <a:ext uri="{FF2B5EF4-FFF2-40B4-BE49-F238E27FC236}">
                <a16:creationId xmlns:a16="http://schemas.microsoft.com/office/drawing/2014/main" id="{F0A5DED8-3EF9-14F4-6163-2C99A840987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194569E-EB37-659D-E56D-4B158EA294E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2AEE263-C200-6393-8538-B0B4A634285F}"/>
              </a:ext>
            </a:extLst>
          </p:cNvPr>
          <p:cNvSpPr>
            <a:spLocks noGrp="1"/>
          </p:cNvSpPr>
          <p:nvPr>
            <p:ph type="dt" idx="1"/>
          </p:nvPr>
        </p:nvSpPr>
        <p:spPr/>
        <p:txBody>
          <a:bodyPr/>
          <a:lstStyle/>
          <a:p>
            <a:fld id="{386CE63F-9E7F-4C04-9D0D-FCA25A8E9E86}" type="datetime8">
              <a:rPr lang="en-US" smtClean="0"/>
              <a:t>4/9/25 7:33 AM</a:t>
            </a:fld>
            <a:endParaRPr lang="en-US"/>
          </a:p>
        </p:txBody>
      </p:sp>
      <p:sp>
        <p:nvSpPr>
          <p:cNvPr id="7" name="Slide Number Placeholder 6">
            <a:extLst>
              <a:ext uri="{FF2B5EF4-FFF2-40B4-BE49-F238E27FC236}">
                <a16:creationId xmlns:a16="http://schemas.microsoft.com/office/drawing/2014/main" id="{289E70FE-B596-D922-4BF7-E4BFEE9CB7FE}"/>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3264741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solidFill>
                  <a:schemeClr val="bg1"/>
                </a:solidFill>
                <a:latin typeface="Segoe UI"/>
                <a:cs typeface="Segoe UI"/>
              </a:rPr>
              <a:t>[Marlene]</a:t>
            </a:r>
          </a:p>
          <a:p>
            <a:endParaRPr lang="en-US" sz="1000">
              <a:solidFill>
                <a:schemeClr val="bg1"/>
              </a:solidFill>
            </a:endParaRPr>
          </a:p>
          <a:p>
            <a:r>
              <a:rPr lang="en-US" sz="1000">
                <a:solidFill>
                  <a:schemeClr val="bg1"/>
                </a:solidFill>
              </a:rPr>
              <a:t>So, this is going to be a bit more of a drill down of agents in action</a:t>
            </a:r>
          </a:p>
          <a:p>
            <a:endParaRPr lang="en-US" sz="1000">
              <a:solidFill>
                <a:schemeClr val="bg1"/>
              </a:solidFill>
            </a:endParaRPr>
          </a:p>
          <a:p>
            <a:r>
              <a:rPr lang="en-US" sz="1000">
                <a:solidFill>
                  <a:schemeClr val="bg1"/>
                </a:solidFill>
              </a:rPr>
              <a:t>High level – this is how the AI Agent Service works</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1000">
                <a:solidFill>
                  <a:schemeClr val="bg1"/>
                </a:solidFill>
              </a:rPr>
              <a:t>Create/define agent</a:t>
            </a:r>
          </a:p>
          <a:p>
            <a:pPr marL="228600" marR="0" lvl="0" indent="-228600" algn="l" defTabSz="914367" rtl="0" eaLnBrk="1" fontAlgn="auto" latinLnBrk="0" hangingPunct="1">
              <a:lnSpc>
                <a:spcPct val="90000"/>
              </a:lnSpc>
              <a:spcBef>
                <a:spcPts val="0"/>
              </a:spcBef>
              <a:spcAft>
                <a:spcPts val="333"/>
              </a:spcAft>
              <a:buClrTx/>
              <a:buSzTx/>
              <a:buFont typeface="+mj-lt"/>
              <a:buAutoNum type="arabicPeriod"/>
              <a:tabLst/>
              <a:defRPr/>
            </a:pPr>
            <a:r>
              <a:rPr lang="en-US" sz="1000">
                <a:solidFill>
                  <a:schemeClr val="bg1"/>
                </a:solidFill>
              </a:rPr>
              <a:t>Create a thread which is a unit of conversation (between agent and user)</a:t>
            </a:r>
          </a:p>
          <a:p>
            <a:pPr marL="228600" indent="-228600">
              <a:buFont typeface="+mj-lt"/>
              <a:buAutoNum type="arabicPeriod"/>
            </a:pPr>
            <a:r>
              <a:rPr lang="en-US" sz="1000">
                <a:solidFill>
                  <a:schemeClr val="bg1"/>
                </a:solidFill>
              </a:rPr>
              <a:t>Run the Agent</a:t>
            </a:r>
            <a:endParaRPr lang="en-US" sz="1000" b="0" i="0">
              <a:solidFill>
                <a:schemeClr val="bg1"/>
              </a:solidFill>
              <a:effectLst/>
              <a:latin typeface="Segoe UI" panose="020B0502040204020203" pitchFamily="34" charset="0"/>
            </a:endParaRPr>
          </a:p>
          <a:p>
            <a:pPr marL="228600" indent="-228600">
              <a:buFont typeface="+mj-lt"/>
              <a:buAutoNum type="arabicPeriod"/>
            </a:pPr>
            <a:r>
              <a:rPr lang="en-US" sz="1000">
                <a:solidFill>
                  <a:schemeClr val="bg1"/>
                </a:solidFill>
              </a:rPr>
              <a:t>Check status till complete</a:t>
            </a:r>
          </a:p>
          <a:p>
            <a:pPr marL="228600" indent="-228600">
              <a:buFont typeface="+mj-lt"/>
              <a:buAutoNum type="arabicPeriod"/>
            </a:pPr>
            <a:r>
              <a:rPr lang="en-US" sz="1000">
                <a:solidFill>
                  <a:schemeClr val="bg1"/>
                </a:solidFill>
              </a:rPr>
              <a:t>Show output</a:t>
            </a:r>
          </a:p>
          <a:p>
            <a:pPr marL="228600" indent="-228600">
              <a:buFont typeface="+mj-lt"/>
              <a:buAutoNum type="arabicPeriod"/>
            </a:pPr>
            <a:endParaRPr lang="en-US" sz="1000">
              <a:solidFill>
                <a:schemeClr val="bg1"/>
              </a:solidFill>
            </a:endParaRPr>
          </a:p>
          <a:p>
            <a:pPr marL="0" indent="0">
              <a:buFont typeface="+mj-lt"/>
              <a:buNone/>
            </a:pPr>
            <a:r>
              <a:rPr lang="en-US" sz="1000" b="1">
                <a:solidFill>
                  <a:schemeClr val="bg1"/>
                </a:solidFill>
              </a:rPr>
              <a:t>Now…Break this down further</a:t>
            </a:r>
          </a:p>
          <a:p>
            <a:pPr marL="0" indent="0">
              <a:buFont typeface="+mj-lt"/>
              <a:buNone/>
            </a:pPr>
            <a:endParaRPr lang="en-US" sz="1000">
              <a:solidFill>
                <a:schemeClr val="bg1"/>
              </a:solidFill>
            </a:endParaRPr>
          </a:p>
          <a:p>
            <a:pPr marL="228600" indent="-228600">
              <a:buFont typeface="+mj-lt"/>
              <a:buAutoNum type="arabicPeriod"/>
            </a:pPr>
            <a:r>
              <a:rPr lang="en-US" sz="1000" b="1">
                <a:solidFill>
                  <a:schemeClr val="bg1"/>
                </a:solidFill>
              </a:rPr>
              <a:t>An agent is composed of:</a:t>
            </a:r>
          </a:p>
          <a:p>
            <a:pPr marL="384175" lvl="1" indent="-171450"/>
            <a:r>
              <a:rPr lang="en-US" sz="1000">
                <a:solidFill>
                  <a:schemeClr val="bg1"/>
                </a:solidFill>
              </a:rPr>
              <a:t>a set of nature language instructions </a:t>
            </a:r>
            <a:endParaRPr lang="en-US" sz="1000">
              <a:solidFill>
                <a:schemeClr val="bg1"/>
              </a:solidFill>
              <a:cs typeface="Segoe UI" panose="020B0502040204020203" pitchFamily="34" charset="0"/>
            </a:endParaRPr>
          </a:p>
          <a:p>
            <a:pPr marL="384175" lvl="1" indent="-171450"/>
            <a:r>
              <a:rPr lang="en-US" sz="1000">
                <a:solidFill>
                  <a:schemeClr val="bg1"/>
                </a:solidFill>
                <a:latin typeface="Segoe UI"/>
                <a:cs typeface="Segoe UI"/>
              </a:rPr>
              <a:t>a model that you choose (non </a:t>
            </a:r>
            <a:r>
              <a:rPr lang="en-US" sz="1000" err="1">
                <a:solidFill>
                  <a:schemeClr val="bg1"/>
                </a:solidFill>
                <a:latin typeface="Segoe UI"/>
                <a:cs typeface="Segoe UI"/>
              </a:rPr>
              <a:t>openai</a:t>
            </a:r>
            <a:r>
              <a:rPr lang="en-US" sz="1000">
                <a:solidFill>
                  <a:schemeClr val="bg1"/>
                </a:solidFill>
                <a:latin typeface="Segoe UI"/>
                <a:cs typeface="Segoe UI"/>
              </a:rPr>
              <a:t> support)</a:t>
            </a:r>
          </a:p>
          <a:p>
            <a:pPr marL="384175" lvl="1" indent="-171450"/>
            <a:r>
              <a:rPr lang="en-US" sz="1000">
                <a:solidFill>
                  <a:schemeClr val="bg1"/>
                </a:solidFill>
              </a:rPr>
              <a:t>Option based on the setup you choose to use your own resources to store your customer data</a:t>
            </a:r>
            <a:endParaRPr lang="en-US" sz="1000">
              <a:solidFill>
                <a:schemeClr val="bg1"/>
              </a:solidFill>
              <a:cs typeface="Segoe UI" panose="020B0502040204020203" pitchFamily="34" charset="0"/>
            </a:endParaRPr>
          </a:p>
          <a:p>
            <a:pPr marL="499110" lvl="2" indent="-171450"/>
            <a:r>
              <a:rPr lang="en-US" sz="1000">
                <a:solidFill>
                  <a:schemeClr val="bg1"/>
                </a:solidFill>
              </a:rPr>
              <a:t>With what we call our standard setup you can use your own Azure Storage for files, Azure AI Search for vector store creation, and coming soon Cosmos DB for threads</a:t>
            </a:r>
            <a:endParaRPr lang="en-US" sz="1000">
              <a:solidFill>
                <a:schemeClr val="bg1"/>
              </a:solidFill>
              <a:cs typeface="Segoe UI" panose="020B0502040204020203" pitchFamily="34" charset="0"/>
            </a:endParaRPr>
          </a:p>
          <a:p>
            <a:pPr marL="384175" lvl="1" indent="-171450"/>
            <a:r>
              <a:rPr lang="en-US" sz="1000">
                <a:solidFill>
                  <a:schemeClr val="bg1"/>
                </a:solidFill>
              </a:rPr>
              <a:t>Lastly, ability to easily configure knowledge and action tools </a:t>
            </a:r>
            <a:endParaRPr lang="en-US" sz="1000">
              <a:solidFill>
                <a:schemeClr val="bg1"/>
              </a:solidFill>
              <a:cs typeface="Segoe UI" panose="020B0502040204020203" pitchFamily="34" charset="0"/>
            </a:endParaRPr>
          </a:p>
          <a:p>
            <a:pPr marL="228600" indent="-228600">
              <a:buFont typeface="+mj-lt"/>
              <a:buAutoNum type="arabicPeriod"/>
            </a:pPr>
            <a:endParaRPr lang="en-US" sz="1000">
              <a:solidFill>
                <a:schemeClr val="bg1"/>
              </a:solidFill>
            </a:endParaRPr>
          </a:p>
          <a:p>
            <a:pPr marL="0" indent="0">
              <a:buFont typeface="+mj-lt"/>
              <a:buNone/>
            </a:pPr>
            <a:r>
              <a:rPr lang="en-US" sz="1000" b="1">
                <a:solidFill>
                  <a:schemeClr val="bg1"/>
                </a:solidFill>
              </a:rPr>
              <a:t>2. A Thread is created</a:t>
            </a:r>
          </a:p>
          <a:p>
            <a:pPr marL="171450" indent="-171450">
              <a:buFont typeface="Arial" panose="020B0604020202020204" pitchFamily="34" charset="0"/>
              <a:buChar char="•"/>
            </a:pPr>
            <a:r>
              <a:rPr lang="en-US" sz="1000">
                <a:solidFill>
                  <a:schemeClr val="bg1"/>
                </a:solidFill>
              </a:rPr>
              <a:t>Conversation session that stores messages</a:t>
            </a:r>
          </a:p>
          <a:p>
            <a:pPr marL="171450" indent="-171450">
              <a:buFont typeface="Arial" panose="020B0604020202020204" pitchFamily="34" charset="0"/>
              <a:buChar char="•"/>
            </a:pPr>
            <a:endParaRPr lang="en-US" sz="1000">
              <a:solidFill>
                <a:schemeClr val="bg1"/>
              </a:solidFill>
            </a:endParaRPr>
          </a:p>
          <a:p>
            <a:pPr marL="0" indent="0">
              <a:buFont typeface="Arial" panose="020B0604020202020204" pitchFamily="34" charset="0"/>
              <a:buNone/>
            </a:pPr>
            <a:endParaRPr lang="en-US" sz="1000">
              <a:solidFill>
                <a:schemeClr val="bg1"/>
              </a:solidFill>
            </a:endParaRPr>
          </a:p>
          <a:p>
            <a:pPr marL="0" indent="0">
              <a:buFont typeface="+mj-lt"/>
              <a:buNone/>
            </a:pPr>
            <a:r>
              <a:rPr lang="en-US" sz="1000" b="1">
                <a:solidFill>
                  <a:schemeClr val="bg1"/>
                </a:solidFill>
              </a:rPr>
              <a:t>3. When the user sends their first message, a run is triggered</a:t>
            </a:r>
            <a:endParaRPr lang="en-US" sz="1000" b="1" i="0">
              <a:solidFill>
                <a:schemeClr val="bg1"/>
              </a:solidFill>
              <a:effectLst/>
              <a:latin typeface="Segoe UI" panose="020B0502040204020203" pitchFamily="34" charset="0"/>
            </a:endParaRPr>
          </a:p>
          <a:p>
            <a:pPr marL="555625" lvl="1" indent="-342900">
              <a:buFont typeface="Arial" panose="020B0604020202020204" pitchFamily="34" charset="0"/>
              <a:buChar char="•"/>
            </a:pPr>
            <a:r>
              <a:rPr lang="en-US" sz="4800"/>
              <a:t>A “run” is the activation of an agent based on the thread’s content</a:t>
            </a:r>
            <a:endParaRPr lang="en-US" sz="4800">
              <a:cs typeface="Segoe UI" panose="020B0502040204020203" pitchFamily="34" charset="0"/>
            </a:endParaRPr>
          </a:p>
          <a:p>
            <a:pPr marL="555625" lvl="1" indent="-342900">
              <a:buFont typeface="Arial" panose="020B0604020202020204" pitchFamily="34" charset="0"/>
              <a:buChar char="•"/>
            </a:pPr>
            <a:r>
              <a:rPr lang="en-US" sz="4800"/>
              <a:t>The agent uses its configuration and the thread’s messages to perform tasks, calling models and tools as needed.</a:t>
            </a:r>
            <a:endParaRPr lang="en-US" sz="4800">
              <a:cs typeface="Segoe UI" panose="020B0502040204020203" pitchFamily="34" charset="0"/>
            </a:endParaRPr>
          </a:p>
          <a:p>
            <a:pPr marL="555625" marR="0" lvl="1" indent="-34290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4800"/>
              <a:t>The last step in a run, the agent appends messages to the thread.</a:t>
            </a:r>
            <a:endParaRPr lang="en-US" sz="4800">
              <a:cs typeface="Segoe UI" panose="020B0502040204020203" pitchFamily="34" charset="0"/>
            </a:endParaRPr>
          </a:p>
          <a:p>
            <a:pPr marL="212982" marR="0" lvl="1"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US" sz="4800"/>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4800" b="1"/>
              <a:t>4. As you can see a single thread can have multiple runs.</a:t>
            </a:r>
          </a:p>
          <a:p>
            <a:pPr marL="685800" marR="0" lvl="0" indent="-68580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4800" b="1"/>
              <a:t>Explain example on the screen</a:t>
            </a:r>
          </a:p>
          <a:p>
            <a:pPr marL="555882" lvl="1" indent="-342900">
              <a:buFont typeface="Arial" panose="020B0604020202020204" pitchFamily="34" charset="0"/>
              <a:buChar char="•"/>
            </a:pPr>
            <a:endParaRPr lang="en-US" sz="2000" b="0" i="0">
              <a:solidFill>
                <a:schemeClr val="bg1"/>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4/9/25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708423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rtl="0" eaLnBrk="1" fontAlgn="base" latinLnBrk="0" hangingPunct="1">
              <a:buFontTx/>
              <a:buNone/>
            </a:pPr>
            <a:r>
              <a:rPr lang="en-US" sz="1000" b="1">
                <a:solidFill>
                  <a:srgbClr val="161616"/>
                </a:solidFill>
                <a:latin typeface="Segoe UI"/>
                <a:cs typeface="Segoe UI"/>
              </a:rPr>
              <a:t>[Marlene]</a:t>
            </a:r>
            <a:endParaRPr lang="en-US">
              <a:ea typeface="+mn-ea"/>
              <a:cs typeface="+mn-cs"/>
            </a:endParaRPr>
          </a:p>
          <a:p>
            <a:pPr marL="0" indent="0" algn="l" rtl="0" eaLnBrk="1" fontAlgn="base" latinLnBrk="0" hangingPunct="1">
              <a:buFontTx/>
              <a:buNone/>
            </a:pPr>
            <a:r>
              <a:rPr lang="en-US" sz="1000" b="1" i="0" kern="1200">
                <a:solidFill>
                  <a:srgbClr val="161616"/>
                </a:solidFill>
                <a:effectLst/>
                <a:latin typeface="Segoe UI" panose="020B0502040204020203" pitchFamily="34" charset="0"/>
                <a:ea typeface="+mn-ea"/>
                <a:cs typeface="+mn-cs"/>
              </a:rPr>
              <a:t>Now we’re going to look at some of the building blocks…aka agent tools</a:t>
            </a:r>
          </a:p>
          <a:p>
            <a:pPr marL="0" indent="0" algn="l" rtl="0" eaLnBrk="1" fontAlgn="base" latinLnBrk="0" hangingPunct="1">
              <a:buFontTx/>
              <a:buNone/>
            </a:pPr>
            <a:endParaRPr lang="en-US" sz="1000" b="0" i="0" kern="1200">
              <a:solidFill>
                <a:srgbClr val="161616"/>
              </a:solidFill>
              <a:effectLst/>
              <a:latin typeface="Segoe UI" panose="020B0502040204020203" pitchFamily="34" charset="0"/>
              <a:ea typeface="+mn-ea"/>
              <a:cs typeface="+mn-cs"/>
            </a:endParaRPr>
          </a:p>
          <a:p>
            <a:pPr marL="0" indent="0" algn="l" rtl="0" eaLnBrk="1" fontAlgn="base" latinLnBrk="0" hangingPunct="1">
              <a:buFontTx/>
              <a:buNone/>
            </a:pPr>
            <a:r>
              <a:rPr lang="en-US" sz="1000" b="0" i="0" kern="1200">
                <a:solidFill>
                  <a:srgbClr val="161616"/>
                </a:solidFill>
                <a:effectLst/>
                <a:latin typeface="Segoe UI"/>
                <a:cs typeface="Segoe UI"/>
              </a:rPr>
              <a:t>Function callings allows </a:t>
            </a:r>
            <a:r>
              <a:rPr lang="en-US" sz="1000" b="0" i="0" kern="1200" err="1">
                <a:solidFill>
                  <a:srgbClr val="161616"/>
                </a:solidFill>
                <a:effectLst/>
                <a:latin typeface="Segoe UI"/>
                <a:cs typeface="Segoe UI"/>
              </a:rPr>
              <a:t>allows</a:t>
            </a:r>
            <a:r>
              <a:rPr lang="en-US" sz="1000" b="0" i="0" kern="1200">
                <a:solidFill>
                  <a:srgbClr val="161616"/>
                </a:solidFill>
                <a:effectLst/>
                <a:latin typeface="Segoe UI"/>
                <a:cs typeface="Segoe UI"/>
              </a:rPr>
              <a:t> agents to interact with other systems</a:t>
            </a:r>
          </a:p>
          <a:p>
            <a:pPr marL="171450" indent="-171450" algn="l" rtl="0" eaLnBrk="1" fontAlgn="base" latinLnBrk="0" hangingPunct="1">
              <a:buFont typeface="Arial" panose="020B0604020202020204" pitchFamily="34" charset="0"/>
              <a:buChar char="•"/>
            </a:pPr>
            <a:r>
              <a:rPr lang="en-US" sz="1000" b="1" i="0" kern="1200">
                <a:solidFill>
                  <a:srgbClr val="161616"/>
                </a:solidFill>
                <a:effectLst/>
                <a:latin typeface="Segoe UI" panose="020B0502040204020203" pitchFamily="34" charset="0"/>
                <a:ea typeface="+mn-ea"/>
                <a:cs typeface="+mn-cs"/>
              </a:rPr>
              <a:t>OpenAI and other models support function calling</a:t>
            </a:r>
          </a:p>
          <a:p>
            <a:pPr marL="384175" lvl="1" indent="-171450" algn="l" rtl="0" eaLnBrk="1" fontAlgn="base" latinLnBrk="0" hangingPunct="1">
              <a:buFont typeface="Arial" panose="020B0604020202020204" pitchFamily="34" charset="0"/>
              <a:buChar char="•"/>
            </a:pPr>
            <a:r>
              <a:rPr lang="en-US" sz="1000" b="0" i="0" kern="1200">
                <a:solidFill>
                  <a:srgbClr val="161616"/>
                </a:solidFill>
                <a:effectLst/>
                <a:latin typeface="Segoe UI" panose="020B0502040204020203" pitchFamily="34" charset="0"/>
                <a:ea typeface="+mn-ea"/>
                <a:cs typeface="+mn-cs"/>
              </a:rPr>
              <a:t>You provide a </a:t>
            </a:r>
            <a:r>
              <a:rPr lang="en-US" sz="1000" b="1" i="0" kern="1200">
                <a:solidFill>
                  <a:srgbClr val="161616"/>
                </a:solidFill>
                <a:effectLst/>
                <a:latin typeface="Segoe UI" panose="020B0502040204020203" pitchFamily="34" charset="0"/>
                <a:ea typeface="+mn-ea"/>
                <a:cs typeface="+mn-cs"/>
              </a:rPr>
              <a:t>definition</a:t>
            </a:r>
            <a:r>
              <a:rPr lang="en-US" sz="1000" b="0" i="0" kern="1200">
                <a:solidFill>
                  <a:srgbClr val="161616"/>
                </a:solidFill>
                <a:effectLst/>
                <a:latin typeface="Segoe UI" panose="020B0502040204020203" pitchFamily="34" charset="0"/>
                <a:ea typeface="+mn-ea"/>
                <a:cs typeface="+mn-cs"/>
              </a:rPr>
              <a:t> of a function call</a:t>
            </a:r>
            <a:endParaRPr lang="en-US" sz="1000" b="0" i="0" kern="1200">
              <a:solidFill>
                <a:srgbClr val="161616"/>
              </a:solidFill>
              <a:effectLst/>
              <a:cs typeface="Segoe UI" panose="020B0502040204020203" pitchFamily="34" charset="0"/>
            </a:endParaRPr>
          </a:p>
          <a:p>
            <a:pPr marL="384175" lvl="1" indent="-171450" algn="l" rtl="0" eaLnBrk="1" fontAlgn="base" latinLnBrk="0" hangingPunct="1"/>
            <a:r>
              <a:rPr lang="en-US" sz="1000" b="0" i="0" kern="1200">
                <a:solidFill>
                  <a:srgbClr val="161616"/>
                </a:solidFill>
                <a:effectLst/>
                <a:latin typeface="Segoe UI" panose="020B0502040204020203" pitchFamily="34" charset="0"/>
                <a:ea typeface="+mn-ea"/>
                <a:cs typeface="+mn-cs"/>
              </a:rPr>
              <a:t>If the LLM </a:t>
            </a:r>
            <a:r>
              <a:rPr lang="en-US" sz="1000" b="1" i="0" kern="1200">
                <a:solidFill>
                  <a:srgbClr val="161616"/>
                </a:solidFill>
                <a:effectLst/>
                <a:latin typeface="Segoe UI" panose="020B0502040204020203" pitchFamily="34" charset="0"/>
                <a:ea typeface="+mn-ea"/>
                <a:cs typeface="+mn-cs"/>
              </a:rPr>
              <a:t>detects</a:t>
            </a:r>
            <a:r>
              <a:rPr lang="en-US" sz="1000" b="0" i="0" kern="1200">
                <a:solidFill>
                  <a:srgbClr val="161616"/>
                </a:solidFill>
                <a:effectLst/>
                <a:latin typeface="Segoe UI" panose="020B0502040204020203" pitchFamily="34" charset="0"/>
                <a:ea typeface="+mn-ea"/>
                <a:cs typeface="+mn-cs"/>
              </a:rPr>
              <a:t> conversation that would </a:t>
            </a:r>
            <a:r>
              <a:rPr lang="en-US" sz="1000" b="1" i="0" kern="1200">
                <a:solidFill>
                  <a:srgbClr val="161616"/>
                </a:solidFill>
                <a:effectLst/>
                <a:latin typeface="Segoe UI" panose="020B0502040204020203" pitchFamily="34" charset="0"/>
                <a:ea typeface="+mn-ea"/>
                <a:cs typeface="+mn-cs"/>
              </a:rPr>
              <a:t>satisfy a function</a:t>
            </a:r>
            <a:r>
              <a:rPr lang="en-US" sz="1000" b="0" i="0" kern="1200">
                <a:solidFill>
                  <a:srgbClr val="161616"/>
                </a:solidFill>
                <a:effectLst/>
                <a:latin typeface="Segoe UI" panose="020B0502040204020203" pitchFamily="34" charset="0"/>
                <a:ea typeface="+mn-ea"/>
                <a:cs typeface="+mn-cs"/>
              </a:rPr>
              <a:t>, you get </a:t>
            </a:r>
            <a:r>
              <a:rPr lang="en-US" sz="1000" b="1" i="0" kern="1200">
                <a:solidFill>
                  <a:srgbClr val="161616"/>
                </a:solidFill>
                <a:effectLst/>
                <a:latin typeface="Segoe UI" panose="020B0502040204020203" pitchFamily="34" charset="0"/>
                <a:ea typeface="+mn-ea"/>
                <a:cs typeface="+mn-cs"/>
              </a:rPr>
              <a:t>structured</a:t>
            </a:r>
            <a:r>
              <a:rPr lang="en-US" sz="1000" b="0" i="0" kern="1200">
                <a:solidFill>
                  <a:srgbClr val="161616"/>
                </a:solidFill>
                <a:effectLst/>
                <a:latin typeface="Segoe UI" panose="020B0502040204020203" pitchFamily="34" charset="0"/>
                <a:ea typeface="+mn-ea"/>
                <a:cs typeface="+mn-cs"/>
              </a:rPr>
              <a:t> output</a:t>
            </a:r>
            <a:endParaRPr lang="en-US" sz="1000" b="0" i="0" kern="1200">
              <a:solidFill>
                <a:srgbClr val="161616"/>
              </a:solidFill>
              <a:effectLst/>
              <a:cs typeface="Segoe UI" panose="020B0502040204020203" pitchFamily="34" charset="0"/>
            </a:endParaRPr>
          </a:p>
          <a:p>
            <a:pPr marL="384175" lvl="1" indent="-171450" algn="l" rtl="0" eaLnBrk="1" fontAlgn="base" latinLnBrk="0" hangingPunct="1">
              <a:buFont typeface="Arial" panose="020B0604020202020204" pitchFamily="34" charset="0"/>
              <a:buChar char="•"/>
            </a:pPr>
            <a:r>
              <a:rPr lang="en-US" sz="1000" b="0" i="0" kern="1200">
                <a:solidFill>
                  <a:srgbClr val="161616"/>
                </a:solidFill>
                <a:effectLst/>
                <a:latin typeface="Segoe UI" panose="020B0502040204020203" pitchFamily="34" charset="0"/>
                <a:ea typeface="+mn-ea"/>
                <a:cs typeface="+mn-cs"/>
              </a:rPr>
              <a:t>It’s then up to your app to </a:t>
            </a:r>
            <a:r>
              <a:rPr lang="en-US" sz="1000" b="1" i="0" kern="1200">
                <a:solidFill>
                  <a:srgbClr val="161616"/>
                </a:solidFill>
                <a:effectLst/>
                <a:latin typeface="Segoe UI" panose="020B0502040204020203" pitchFamily="34" charset="0"/>
                <a:ea typeface="+mn-ea"/>
                <a:cs typeface="+mn-cs"/>
              </a:rPr>
              <a:t>decide what to do with the structured data </a:t>
            </a:r>
            <a:endParaRPr lang="en-US" sz="1000" b="1" i="0" kern="1200">
              <a:solidFill>
                <a:srgbClr val="161616"/>
              </a:solidFill>
              <a:effectLst/>
              <a:cs typeface="Segoe UI" panose="020B0502040204020203" pitchFamily="34" charset="0"/>
            </a:endParaRPr>
          </a:p>
          <a:p>
            <a:pPr marL="384175" lvl="1" indent="-171450" algn="l" rtl="0" eaLnBrk="1" fontAlgn="base" latinLnBrk="0" hangingPunct="1">
              <a:buFont typeface="Arial" panose="020B0604020202020204" pitchFamily="34" charset="0"/>
              <a:buChar char="•"/>
            </a:pPr>
            <a:r>
              <a:rPr lang="en-US" sz="1000" b="1" i="0" kern="1200">
                <a:solidFill>
                  <a:srgbClr val="161616"/>
                </a:solidFill>
                <a:effectLst/>
                <a:latin typeface="Segoe UI" panose="020B0502040204020203" pitchFamily="34" charset="0"/>
                <a:ea typeface="+mn-ea"/>
                <a:cs typeface="+mn-cs"/>
              </a:rPr>
              <a:t>You are responsible for making the function call yourself on the client side</a:t>
            </a:r>
            <a:endParaRPr lang="en-US" sz="1000" b="1" i="0" kern="1200">
              <a:solidFill>
                <a:srgbClr val="161616"/>
              </a:solidFill>
              <a:effectLst/>
              <a:cs typeface="Segoe UI" panose="020B0502040204020203" pitchFamily="34" charset="0"/>
            </a:endParaRPr>
          </a:p>
          <a:p>
            <a:pPr marL="384432" lvl="1" indent="-171450" algn="l" rtl="0" eaLnBrk="1" fontAlgn="base" latinLnBrk="0" hangingPunct="1">
              <a:buFont typeface="Arial" panose="020B0604020202020204" pitchFamily="34" charset="0"/>
              <a:buChar char="•"/>
            </a:pPr>
            <a:endParaRPr lang="en-US" sz="1000" b="1" i="0" kern="1200">
              <a:solidFill>
                <a:srgbClr val="161616"/>
              </a:solidFill>
              <a:effectLst/>
              <a:latin typeface="Segoe UI" panose="020B0502040204020203" pitchFamily="34" charset="0"/>
              <a:ea typeface="+mn-ea"/>
              <a:cs typeface="+mn-cs"/>
            </a:endParaRPr>
          </a:p>
          <a:p>
            <a:pPr marL="0" lvl="0" indent="0" algn="l" rtl="0" eaLnBrk="1" fontAlgn="base" latinLnBrk="0" hangingPunct="1">
              <a:buFont typeface="Arial" panose="020B0604020202020204" pitchFamily="34" charset="0"/>
              <a:buNone/>
            </a:pPr>
            <a:r>
              <a:rPr lang="en-US" sz="1000" b="0" i="0" kern="1200">
                <a:solidFill>
                  <a:srgbClr val="161616"/>
                </a:solidFill>
                <a:effectLst/>
                <a:latin typeface="Segoe UI" panose="020B0502040204020203" pitchFamily="34" charset="0"/>
                <a:ea typeface="+mn-ea"/>
                <a:cs typeface="+mn-cs"/>
              </a:rPr>
              <a:t>In this example we are about to demo, </a:t>
            </a:r>
            <a:r>
              <a:rPr lang="en-US" sz="1000" b="1" i="0" kern="1200">
                <a:solidFill>
                  <a:srgbClr val="161616"/>
                </a:solidFill>
                <a:effectLst/>
                <a:latin typeface="Segoe UI" panose="020B0502040204020203" pitchFamily="34" charset="0"/>
                <a:ea typeface="+mn-ea"/>
                <a:cs typeface="+mn-cs"/>
              </a:rPr>
              <a:t>execute a SQL query </a:t>
            </a:r>
            <a:r>
              <a:rPr lang="en-US" sz="1000" b="0" i="0" kern="1200">
                <a:solidFill>
                  <a:srgbClr val="161616"/>
                </a:solidFill>
                <a:effectLst/>
                <a:latin typeface="Segoe UI" panose="020B0502040204020203" pitchFamily="34" charset="0"/>
                <a:ea typeface="+mn-ea"/>
                <a:cs typeface="+mn-cs"/>
              </a:rPr>
              <a:t>and return </a:t>
            </a:r>
            <a:r>
              <a:rPr lang="en-US" sz="1000" b="1" i="0" kern="1200">
                <a:solidFill>
                  <a:srgbClr val="161616"/>
                </a:solidFill>
                <a:effectLst/>
                <a:latin typeface="Segoe UI" panose="020B0502040204020203" pitchFamily="34" charset="0"/>
                <a:ea typeface="+mn-ea"/>
                <a:cs typeface="+mn-cs"/>
              </a:rPr>
              <a:t>data as context to </a:t>
            </a:r>
            <a:r>
              <a:rPr lang="en-US" sz="1000" b="0" i="0" kern="1200">
                <a:solidFill>
                  <a:srgbClr val="161616"/>
                </a:solidFill>
                <a:effectLst/>
                <a:latin typeface="Segoe UI" panose="020B0502040204020203" pitchFamily="34" charset="0"/>
                <a:ea typeface="+mn-ea"/>
                <a:cs typeface="+mn-cs"/>
              </a:rPr>
              <a:t>the model</a:t>
            </a:r>
          </a:p>
          <a:p>
            <a:pPr marL="171450" lvl="0" indent="-171450" algn="l" rtl="0" eaLnBrk="1" fontAlgn="base" latinLnBrk="0" hangingPunct="1">
              <a:buFont typeface="Arial" panose="020B0604020202020204" pitchFamily="34" charset="0"/>
              <a:buChar char="•"/>
            </a:pPr>
            <a:r>
              <a:rPr lang="en-US" sz="1000" b="0" i="0" kern="1200">
                <a:solidFill>
                  <a:srgbClr val="161616"/>
                </a:solidFill>
                <a:effectLst/>
                <a:latin typeface="Segoe UI" panose="020B0502040204020203" pitchFamily="34" charset="0"/>
                <a:ea typeface="+mn-ea"/>
                <a:cs typeface="+mn-cs"/>
              </a:rPr>
              <a:t>Your will see built-in support for function calling in Azure AI Foundry SDK </a:t>
            </a:r>
            <a:r>
              <a:rPr lang="en-US" sz="1800" b="0" i="0" kern="1200">
                <a:solidFill>
                  <a:srgbClr val="000000"/>
                </a:solidFill>
                <a:effectLst/>
                <a:latin typeface="Aptos" panose="020B0004020202020204" pitchFamily="34" charset="0"/>
                <a:ea typeface="+mn-ea"/>
                <a:cs typeface="+mn-cs"/>
              </a:rPr>
              <a:t>will simplify this experience </a:t>
            </a:r>
          </a:p>
          <a:p>
            <a:pPr marL="384175" lvl="1" indent="-171450" algn="l" rtl="0" eaLnBrk="1" fontAlgn="base" latinLnBrk="0" hangingPunct="1">
              <a:buFont typeface="Arial" panose="020B0604020202020204" pitchFamily="34" charset="0"/>
              <a:buChar char="•"/>
            </a:pPr>
            <a:r>
              <a:rPr lang="en-US" sz="1800" b="0" i="0" kern="1200">
                <a:solidFill>
                  <a:srgbClr val="000000"/>
                </a:solidFill>
                <a:effectLst/>
                <a:latin typeface="Aptos" panose="020B0004020202020204" pitchFamily="34" charset="0"/>
                <a:ea typeface="+mn-ea"/>
                <a:cs typeface="+mn-cs"/>
              </a:rPr>
              <a:t>The SDK </a:t>
            </a:r>
            <a:r>
              <a:rPr lang="en-US" sz="1800" b="0" i="0">
                <a:solidFill>
                  <a:srgbClr val="000000"/>
                </a:solidFill>
                <a:effectLst/>
                <a:latin typeface="Aptos" panose="020B0004020202020204" pitchFamily="34" charset="0"/>
              </a:rPr>
              <a:t>will parse and execute these functions within streaming (still client-side)</a:t>
            </a:r>
          </a:p>
          <a:p>
            <a:pPr marL="384175" lvl="1" indent="-171450" algn="l" rtl="0" eaLnBrk="1" fontAlgn="base" latinLnBrk="0" hangingPunct="1">
              <a:buFont typeface="Arial" panose="020B0604020202020204" pitchFamily="34" charset="0"/>
              <a:buChar char="•"/>
            </a:pPr>
            <a:r>
              <a:rPr lang="en-US" sz="1000" b="0" i="0" kern="1200">
                <a:solidFill>
                  <a:srgbClr val="000000"/>
                </a:solidFill>
                <a:effectLst/>
                <a:latin typeface="Aptos" panose="020B0004020202020204" pitchFamily="34" charset="0"/>
                <a:ea typeface="+mn-ea"/>
                <a:cs typeface="+mn-cs"/>
              </a:rPr>
              <a:t>Service-side support with azure functions, logic apps (coming soon)</a:t>
            </a:r>
            <a:endParaRPr lang="en-US" sz="1000" b="0" i="0" kern="1200">
              <a:solidFill>
                <a:srgbClr val="161616"/>
              </a:solidFill>
              <a:effectLst/>
              <a:cs typeface="Segoe UI" panose="020B0502040204020203" pitchFamily="34" charset="0"/>
            </a:endParaRPr>
          </a:p>
        </p:txBody>
      </p:sp>
      <p:sp>
        <p:nvSpPr>
          <p:cNvPr id="4" name="Slide Number Placeholder 3"/>
          <p:cNvSpPr>
            <a:spLocks noGrp="1"/>
          </p:cNvSpPr>
          <p:nvPr>
            <p:ph type="sldNum" sz="quarter" idx="5"/>
          </p:nvPr>
        </p:nvSpPr>
        <p:spPr/>
        <p:txBody>
          <a:bodyPr/>
          <a:lstStyle/>
          <a:p>
            <a:fld id="{1F60FED6-E6D7-48E4-A84E-42E311A45F64}" type="slidenum">
              <a:rPr lang="en-US" smtClean="0"/>
              <a:t>13</a:t>
            </a:fld>
            <a:endParaRPr lang="en-US"/>
          </a:p>
        </p:txBody>
      </p:sp>
    </p:spTree>
    <p:extLst>
      <p:ext uri="{BB962C8B-B14F-4D97-AF65-F5344CB8AC3E}">
        <p14:creationId xmlns:p14="http://schemas.microsoft.com/office/powerpoint/2010/main" val="30228735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57016-73B2-8C64-8763-A669828DA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3EC77-82FC-5307-124C-F223F2E1A9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034D39-11A4-95EF-BF62-BDB3E286EA44}"/>
              </a:ext>
            </a:extLst>
          </p:cNvPr>
          <p:cNvSpPr>
            <a:spLocks noGrp="1"/>
          </p:cNvSpPr>
          <p:nvPr>
            <p:ph type="body" idx="1"/>
          </p:nvPr>
        </p:nvSpPr>
        <p:spPr/>
        <p:txBody>
          <a:bodyPr/>
          <a:lstStyle/>
          <a:p>
            <a:pPr algn="l" rtl="0" fontAlgn="base">
              <a:lnSpc>
                <a:spcPts val="1215"/>
              </a:lnSpc>
              <a:spcAft>
                <a:spcPts val="335"/>
              </a:spcAft>
            </a:pPr>
            <a:r>
              <a:rPr lang="en-US" sz="1800" b="0" i="0" dirty="0">
                <a:solidFill>
                  <a:srgbClr val="000000"/>
                </a:solidFill>
                <a:effectLst/>
                <a:latin typeface="Aptos" panose="020B0004020202020204" pitchFamily="34" charset="0"/>
              </a:rPr>
              <a:t>[Carlotta]</a:t>
            </a:r>
          </a:p>
          <a:p>
            <a:pPr algn="l" rtl="0" fontAlgn="base">
              <a:lnSpc>
                <a:spcPts val="1215"/>
              </a:lnSpc>
              <a:spcAft>
                <a:spcPts val="335"/>
              </a:spcAft>
            </a:pPr>
            <a:r>
              <a:rPr lang="en-US" sz="1800" b="0" i="0" dirty="0">
                <a:solidFill>
                  <a:srgbClr val="000000"/>
                </a:solidFill>
                <a:effectLst/>
                <a:latin typeface="Aptos" panose="020B0004020202020204" pitchFamily="34" charset="0"/>
              </a:rPr>
              <a:t>In the 1</a:t>
            </a:r>
            <a:r>
              <a:rPr lang="en-US" sz="1800" b="0" i="0" baseline="30000" dirty="0">
                <a:solidFill>
                  <a:srgbClr val="000000"/>
                </a:solidFill>
                <a:effectLst/>
                <a:latin typeface="Aptos" panose="020B0004020202020204" pitchFamily="34" charset="0"/>
              </a:rPr>
              <a:t>st</a:t>
            </a:r>
            <a:r>
              <a:rPr lang="en-US" sz="1800" b="0" i="0" dirty="0">
                <a:solidFill>
                  <a:srgbClr val="000000"/>
                </a:solidFill>
                <a:effectLst/>
                <a:latin typeface="Aptos" panose="020B0004020202020204" pitchFamily="34" charset="0"/>
              </a:rPr>
              <a:t> demo we’ve seen our agent in action, but I shoed you as a kind of a black box. Now we are going to break it down and look at the code behind.</a:t>
            </a:r>
          </a:p>
          <a:p>
            <a:pPr algn="l" rtl="0" fontAlgn="base">
              <a:lnSpc>
                <a:spcPts val="1215"/>
              </a:lnSpc>
              <a:spcAft>
                <a:spcPts val="335"/>
              </a:spcAft>
            </a:pPr>
            <a:r>
              <a:rPr lang="en-US" sz="1800" b="0" i="0" dirty="0">
                <a:solidFill>
                  <a:srgbClr val="000000"/>
                </a:solidFill>
                <a:effectLst/>
                <a:latin typeface="Aptos" panose="020B0004020202020204" pitchFamily="34" charset="0"/>
              </a:rPr>
              <a:t>Let’s start by enabling our agent with function calling tooling to execute SQL queries. </a:t>
            </a:r>
          </a:p>
          <a:p>
            <a:pPr algn="l" rtl="0" fontAlgn="base">
              <a:lnSpc>
                <a:spcPts val="1215"/>
              </a:lnSpc>
              <a:spcAft>
                <a:spcPts val="335"/>
              </a:spcAft>
            </a:pPr>
            <a:endParaRPr lang="en-US" sz="18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In main.py, we have a main logic of the app. Here we retrieve the required parameters declared as env variables and then create a project client, which is the single client we use to interact with all the AI services available in Azure AI Foundry and accessible via our project (which is our workspace).</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 </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Step 1: Define a function for your agent to call </a:t>
            </a:r>
            <a:endParaRPr lang="en-US" sz="2000" b="0" i="0" dirty="0">
              <a:solidFill>
                <a:srgbClr val="000000"/>
              </a:solidFill>
              <a:effectLst/>
              <a:latin typeface="Aptos" panose="020B0004020202020204" pitchFamily="34" charset="0"/>
            </a:endParaRPr>
          </a:p>
          <a:p>
            <a:pPr marL="0" marR="0" lvl="0" indent="0" algn="l" defTabSz="914367" rtl="0" eaLnBrk="1" fontAlgn="base" latinLnBrk="0" hangingPunct="1">
              <a:lnSpc>
                <a:spcPts val="1215"/>
              </a:lnSpc>
              <a:spcBef>
                <a:spcPts val="0"/>
              </a:spcBef>
              <a:spcAft>
                <a:spcPts val="333"/>
              </a:spcAft>
              <a:buClrTx/>
              <a:buSzTx/>
              <a:buFont typeface="Arial" panose="020B0604020202020204" pitchFamily="34" charset="0"/>
              <a:buChar char="•"/>
              <a:tabLst/>
              <a:defRPr/>
            </a:pPr>
            <a:r>
              <a:rPr lang="en-US" sz="1800" b="0" i="0" dirty="0">
                <a:solidFill>
                  <a:srgbClr val="000000"/>
                </a:solidFill>
                <a:effectLst/>
                <a:latin typeface="Aptos" panose="020B0004020202020204" pitchFamily="34" charset="0"/>
              </a:rPr>
              <a:t> </a:t>
            </a:r>
            <a:r>
              <a:rPr lang="en-US" sz="4400" b="0" dirty="0" err="1">
                <a:solidFill>
                  <a:srgbClr val="DCDCAA"/>
                </a:solidFill>
                <a:effectLst/>
                <a:latin typeface="Consolas" panose="020B0609020204030204" pitchFamily="49" charset="0"/>
              </a:rPr>
              <a:t>async_fetch_sales_data_using_sqlite_query</a:t>
            </a:r>
            <a:r>
              <a:rPr lang="en-US" sz="4400" b="0" i="0" dirty="0">
                <a:solidFill>
                  <a:srgbClr val="CCCCCC"/>
                </a:solidFill>
                <a:effectLst/>
                <a:latin typeface="Consolas" panose="020B0609020204030204" pitchFamily="49" charset="0"/>
              </a:rPr>
              <a:t> is</a:t>
            </a:r>
            <a:r>
              <a:rPr lang="en-US" sz="1800" b="0" i="0" dirty="0">
                <a:solidFill>
                  <a:srgbClr val="000000"/>
                </a:solidFill>
                <a:effectLst/>
                <a:latin typeface="Aptos" panose="020B0004020202020204" pitchFamily="34" charset="0"/>
              </a:rPr>
              <a:t> a function that executes SQL queries against the database and returns results as a Json object </a:t>
            </a:r>
          </a:p>
          <a:p>
            <a:pPr marL="0" marR="0" lvl="0" indent="0" algn="l" defTabSz="914367" rtl="0" eaLnBrk="1" fontAlgn="base" latinLnBrk="0" hangingPunct="1">
              <a:lnSpc>
                <a:spcPts val="1215"/>
              </a:lnSpc>
              <a:spcBef>
                <a:spcPts val="0"/>
              </a:spcBef>
              <a:spcAft>
                <a:spcPts val="333"/>
              </a:spcAft>
              <a:buClrTx/>
              <a:buSzTx/>
              <a:buFont typeface="Arial" panose="020B0604020202020204" pitchFamily="34" charset="0"/>
              <a:buChar char="•"/>
              <a:tabLst/>
              <a:defRPr/>
            </a:pPr>
            <a:r>
              <a:rPr lang="en-US" sz="1800" b="0" i="0" dirty="0">
                <a:solidFill>
                  <a:srgbClr val="000000"/>
                </a:solidFill>
                <a:effectLst/>
                <a:latin typeface="Aptos" panose="020B0004020202020204" pitchFamily="34" charset="0"/>
              </a:rPr>
              <a:t> The Azure AI Agent service makes it easy to call functions, by using docstring to specify signature, outputs, inputs. The LLM which is the agent engine, process this information to be able to make decisions on when and how to call this function to provide a response to the user.</a:t>
            </a:r>
          </a:p>
          <a:p>
            <a:pPr algn="l" rtl="0" fontAlgn="base">
              <a:lnSpc>
                <a:spcPts val="1215"/>
              </a:lnSpc>
              <a:spcAft>
                <a:spcPts val="335"/>
              </a:spcAft>
            </a:pPr>
            <a:r>
              <a:rPr lang="en-US" sz="1800" b="0" i="0" dirty="0">
                <a:solidFill>
                  <a:srgbClr val="000000"/>
                </a:solidFill>
                <a:effectLst/>
                <a:latin typeface="Aptos" panose="020B0004020202020204" pitchFamily="34" charset="0"/>
              </a:rPr>
              <a:t> </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Step 2: Initialize agent toolset with user functions </a:t>
            </a:r>
            <a:endParaRPr lang="en-US" sz="2000" b="0" i="0" dirty="0">
              <a:solidFill>
                <a:srgbClr val="000000"/>
              </a:solidFill>
              <a:effectLst/>
              <a:latin typeface="Aptos" panose="020B0004020202020204" pitchFamily="34" charset="0"/>
            </a:endParaRPr>
          </a:p>
          <a:p>
            <a:pPr algn="l" rtl="0" fontAlgn="base">
              <a:lnSpc>
                <a:spcPts val="1215"/>
              </a:lnSpc>
              <a:buFont typeface="Arial" panose="020B0604020202020204" pitchFamily="34" charset="0"/>
              <a:buChar char="•"/>
            </a:pPr>
            <a:r>
              <a:rPr lang="en-US" sz="1800" b="0" i="0" dirty="0">
                <a:solidFill>
                  <a:srgbClr val="000000"/>
                </a:solidFill>
                <a:effectLst/>
                <a:latin typeface="Aptos" panose="020B0004020202020204" pitchFamily="34" charset="0"/>
              </a:rPr>
              <a:t>Toolset: When using the toolset parameter, you provide not only the function definitions and descriptions but also their implementations. </a:t>
            </a:r>
          </a:p>
          <a:p>
            <a:pPr algn="l" rtl="0" fontAlgn="base">
              <a:lnSpc>
                <a:spcPts val="1215"/>
              </a:lnSpc>
              <a:buFont typeface="Arial" panose="020B0604020202020204" pitchFamily="34" charset="0"/>
              <a:buChar char="•"/>
            </a:pPr>
            <a:r>
              <a:rPr lang="en-US" sz="1800" b="0" i="0" dirty="0">
                <a:solidFill>
                  <a:srgbClr val="000000"/>
                </a:solidFill>
                <a:effectLst/>
                <a:latin typeface="Aptos" panose="020B0004020202020204" pitchFamily="34" charset="0"/>
              </a:rPr>
              <a:t>Agent SDK will parse and execute these functions within streaming </a:t>
            </a:r>
          </a:p>
          <a:p>
            <a:pPr algn="l" rtl="0" fontAlgn="base">
              <a:lnSpc>
                <a:spcPts val="1215"/>
              </a:lnSpc>
              <a:buFont typeface="Arial" panose="020B0604020202020204" pitchFamily="34" charset="0"/>
              <a:buChar char="•"/>
            </a:pPr>
            <a:r>
              <a:rPr lang="en-US" sz="1800" b="1" i="0" dirty="0">
                <a:solidFill>
                  <a:srgbClr val="000000"/>
                </a:solidFill>
                <a:effectLst/>
                <a:latin typeface="Aptos" panose="020B0004020202020204" pitchFamily="34" charset="0"/>
              </a:rPr>
              <a:t>However, this is still client-side execution!</a:t>
            </a:r>
            <a:r>
              <a:rPr lang="en-US" sz="1800" b="0" i="0" dirty="0">
                <a:solidFill>
                  <a:srgbClr val="000000"/>
                </a:solidFill>
                <a:effectLst/>
                <a:latin typeface="Aptos" panose="020B0004020202020204" pitchFamily="34" charset="0"/>
              </a:rPr>
              <a:t> </a:t>
            </a:r>
          </a:p>
          <a:p>
            <a:pPr algn="l" rtl="0" fontAlgn="base">
              <a:lnSpc>
                <a:spcPts val="1215"/>
              </a:lnSpc>
              <a:spcAft>
                <a:spcPts val="335"/>
              </a:spcAft>
            </a:pPr>
            <a:r>
              <a:rPr lang="en-US" sz="1800" b="0" i="0" dirty="0">
                <a:solidFill>
                  <a:srgbClr val="000000"/>
                </a:solidFill>
                <a:effectLst/>
                <a:latin typeface="Aptos" panose="020B0004020202020204" pitchFamily="34" charset="0"/>
              </a:rPr>
              <a:t> </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Step 3: Create an agent and give it access to function calling tool, </a:t>
            </a:r>
            <a:r>
              <a:rPr lang="en-US" sz="1800" b="0" i="0" dirty="0" err="1">
                <a:solidFill>
                  <a:srgbClr val="000000"/>
                </a:solidFill>
                <a:effectLst/>
                <a:latin typeface="Aptos" panose="020B0004020202020204" pitchFamily="34" charset="0"/>
              </a:rPr>
              <a:t>sqllite</a:t>
            </a:r>
            <a:r>
              <a:rPr lang="en-US" sz="1800" b="0" i="0" dirty="0">
                <a:solidFill>
                  <a:srgbClr val="000000"/>
                </a:solidFill>
                <a:effectLst/>
                <a:latin typeface="Aptos" panose="020B0004020202020204" pitchFamily="34" charset="0"/>
              </a:rPr>
              <a:t> </a:t>
            </a:r>
            <a:r>
              <a:rPr lang="en-US" sz="1800" b="0" i="0" dirty="0" err="1">
                <a:solidFill>
                  <a:srgbClr val="000000"/>
                </a:solidFill>
                <a:effectLst/>
                <a:latin typeface="Aptos" panose="020B0004020202020204" pitchFamily="34" charset="0"/>
              </a:rPr>
              <a:t>db</a:t>
            </a:r>
            <a:r>
              <a:rPr lang="en-US" sz="1800" b="0" i="0" dirty="0">
                <a:solidFill>
                  <a:srgbClr val="000000"/>
                </a:solidFill>
                <a:effectLst/>
                <a:latin typeface="Aptos" panose="020B0004020202020204" pitchFamily="34" charset="0"/>
              </a:rPr>
              <a:t> and instructions. Instructions include an agent persona, a detailed definition of the tasks to perform and styling guidance on how to show the results.</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 </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[All tools] Step 4: Create a thread. </a:t>
            </a:r>
            <a:r>
              <a:rPr lang="en-US" sz="1800" b="0" i="0" u="none" strike="noStrike" dirty="0">
                <a:solidFill>
                  <a:srgbClr val="000000"/>
                </a:solidFill>
                <a:effectLst/>
                <a:highlight>
                  <a:srgbClr val="F5F5F5"/>
                </a:highlight>
                <a:latin typeface="Aptos" panose="020B0004020202020204" pitchFamily="34" charset="0"/>
              </a:rPr>
              <a:t>A conversation session between an Agent and a user. Threads store Messages – that can include text, images and other files- and automatically handle truncation to fit content into a model’s context. </a:t>
            </a:r>
            <a:r>
              <a:rPr lang="en-US" sz="1800" b="0" i="0" dirty="0">
                <a:solidFill>
                  <a:srgbClr val="000000"/>
                </a:solidFill>
                <a:effectLst/>
                <a:latin typeface="Aptos" panose="020B0004020202020204" pitchFamily="34" charset="0"/>
              </a:rPr>
              <a:t> </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 </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[All tools] Step 5: On user input, create message and stream. Post response when done. </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 </a:t>
            </a:r>
            <a:endParaRPr lang="en-US" sz="2000" b="0" i="0" dirty="0">
              <a:solidFill>
                <a:srgbClr val="000000"/>
              </a:solidFill>
              <a:effectLst/>
              <a:latin typeface="Aptos" panose="020B0004020202020204" pitchFamily="34" charset="0"/>
            </a:endParaRPr>
          </a:p>
          <a:p>
            <a:pPr algn="l" rtl="0" fontAlgn="base">
              <a:lnSpc>
                <a:spcPts val="1215"/>
              </a:lnSpc>
              <a:spcAft>
                <a:spcPts val="335"/>
              </a:spcAft>
            </a:pPr>
            <a:r>
              <a:rPr lang="en-US" sz="1800" b="0" i="0" dirty="0">
                <a:solidFill>
                  <a:srgbClr val="000000"/>
                </a:solidFill>
                <a:effectLst/>
                <a:latin typeface="Aptos" panose="020B0004020202020204" pitchFamily="34" charset="0"/>
              </a:rPr>
              <a:t>Questions</a:t>
            </a:r>
            <a:r>
              <a:rPr lang="en-US" sz="1800" b="0" i="0">
                <a:solidFill>
                  <a:srgbClr val="000000"/>
                </a:solidFill>
                <a:effectLst/>
                <a:latin typeface="Aptos" panose="020B0004020202020204" pitchFamily="34" charset="0"/>
              </a:rPr>
              <a:t>: </a:t>
            </a:r>
            <a:endParaRPr lang="en-US" sz="1800" b="0" i="0" dirty="0">
              <a:solidFill>
                <a:srgbClr val="000000"/>
              </a:solidFill>
              <a:effectLst/>
              <a:latin typeface="Aptos" panose="020B0004020202020204" pitchFamily="34" charset="0"/>
            </a:endParaRPr>
          </a:p>
          <a:p>
            <a:pPr algn="l" rtl="0" fontAlgn="base">
              <a:lnSpc>
                <a:spcPts val="1215"/>
              </a:lnSpc>
              <a:buFont typeface="Arial" panose="020B0604020202020204" pitchFamily="34" charset="0"/>
              <a:buChar char="•"/>
            </a:pPr>
            <a:r>
              <a:rPr lang="en-US" sz="1800" b="0" i="0" dirty="0">
                <a:solidFill>
                  <a:srgbClr val="000000"/>
                </a:solidFill>
                <a:effectLst/>
                <a:latin typeface="Aptos" panose="020B0004020202020204" pitchFamily="34" charset="0"/>
              </a:rPr>
              <a:t>What are my sales by region </a:t>
            </a:r>
          </a:p>
          <a:p>
            <a:pPr algn="l" rtl="0" fontAlgn="base">
              <a:lnSpc>
                <a:spcPts val="1215"/>
              </a:lnSpc>
              <a:buFont typeface="Arial" panose="020B0604020202020204" pitchFamily="34" charset="0"/>
              <a:buChar char="•"/>
            </a:pPr>
            <a:r>
              <a:rPr lang="en-US" sz="1800" b="0" i="0" dirty="0">
                <a:solidFill>
                  <a:srgbClr val="000000"/>
                </a:solidFill>
                <a:effectLst/>
                <a:latin typeface="Aptos" panose="020B0004020202020204" pitchFamily="34" charset="0"/>
              </a:rPr>
              <a:t>Create a vivid pie chart to show my sales data by region - as you can see this fails, because the agent doesn’t have access to any tools that allows it to create graphs.</a:t>
            </a:r>
          </a:p>
          <a:p>
            <a:pPr marL="0" lvl="0" indent="0" algn="l" rtl="0" eaLnBrk="1" fontAlgn="base" latinLnBrk="0" hangingPunct="1">
              <a:buFontTx/>
              <a:buNone/>
            </a:pPr>
            <a:endParaRPr lang="en-US" sz="1000" b="0" i="0" kern="1200" dirty="0">
              <a:solidFill>
                <a:srgbClr val="161616"/>
              </a:solidFill>
              <a:effectLst/>
              <a:latin typeface="Segoe UI" panose="020B0502040204020203" pitchFamily="34" charset="0"/>
              <a:ea typeface="+mn-ea"/>
              <a:cs typeface="+mn-cs"/>
            </a:endParaRPr>
          </a:p>
          <a:p>
            <a:pPr marL="0" lvl="0" indent="0" algn="l" rtl="0" eaLnBrk="1" fontAlgn="base" latinLnBrk="0" hangingPunct="1">
              <a:buFontTx/>
              <a:buNone/>
            </a:pPr>
            <a:endParaRPr lang="en-US" sz="1000" b="0" i="0" kern="1200" dirty="0">
              <a:solidFill>
                <a:srgbClr val="161616"/>
              </a:solidFill>
              <a:effectLst/>
              <a:latin typeface="Segoe UI" panose="020B0502040204020203" pitchFamily="34" charset="0"/>
              <a:ea typeface="+mn-ea"/>
              <a:cs typeface="+mn-cs"/>
            </a:endParaRPr>
          </a:p>
        </p:txBody>
      </p:sp>
      <p:sp>
        <p:nvSpPr>
          <p:cNvPr id="4" name="Header Placeholder 3">
            <a:extLst>
              <a:ext uri="{FF2B5EF4-FFF2-40B4-BE49-F238E27FC236}">
                <a16:creationId xmlns:a16="http://schemas.microsoft.com/office/drawing/2014/main" id="{7393D160-F9EE-E56C-2F0E-00FAAF805C7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F8F74B6-FA4B-1E06-D2F5-27A0C1286D4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95F4C91-7F4E-F2EA-55FE-5940213C2D60}"/>
              </a:ext>
            </a:extLst>
          </p:cNvPr>
          <p:cNvSpPr>
            <a:spLocks noGrp="1"/>
          </p:cNvSpPr>
          <p:nvPr>
            <p:ph type="dt" idx="1"/>
          </p:nvPr>
        </p:nvSpPr>
        <p:spPr/>
        <p:txBody>
          <a:bodyPr/>
          <a:lstStyle/>
          <a:p>
            <a:fld id="{386CE63F-9E7F-4C04-9D0D-FCA25A8E9E86}" type="datetime8">
              <a:rPr lang="en-US" smtClean="0"/>
              <a:t>4/9/25 7:33 AM</a:t>
            </a:fld>
            <a:endParaRPr lang="en-US"/>
          </a:p>
        </p:txBody>
      </p:sp>
      <p:sp>
        <p:nvSpPr>
          <p:cNvPr id="7" name="Slide Number Placeholder 6">
            <a:extLst>
              <a:ext uri="{FF2B5EF4-FFF2-40B4-BE49-F238E27FC236}">
                <a16:creationId xmlns:a16="http://schemas.microsoft.com/office/drawing/2014/main" id="{E4F1FA92-316A-7AF6-553C-A4A3E592DFE8}"/>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1823959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6BE3E-64C4-D1ED-60F2-A295F6B733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34FC50-9FC5-0FA3-C25C-C823910C36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625A87-977D-74C7-9F3A-B49F64B92029}"/>
              </a:ext>
            </a:extLst>
          </p:cNvPr>
          <p:cNvSpPr>
            <a:spLocks noGrp="1"/>
          </p:cNvSpPr>
          <p:nvPr>
            <p:ph type="body" idx="1"/>
          </p:nvPr>
        </p:nvSpPr>
        <p:spPr/>
        <p:txBody>
          <a:bodyPr/>
          <a:lstStyle/>
          <a:p>
            <a:pPr algn="l" rtl="0" fontAlgn="base">
              <a:lnSpc>
                <a:spcPts val="1148"/>
              </a:lnSpc>
              <a:spcAft>
                <a:spcPts val="335"/>
              </a:spcAft>
            </a:pPr>
            <a:r>
              <a:rPr lang="en-US" sz="1000" b="1" i="0">
                <a:solidFill>
                  <a:srgbClr val="000000"/>
                </a:solidFill>
                <a:effectLst/>
                <a:latin typeface="Segoe UI" panose="020B0502040204020203" pitchFamily="34" charset="0"/>
                <a:cs typeface="Segoe UI" panose="020B0502040204020203" pitchFamily="34" charset="0"/>
              </a:rPr>
              <a:t>[</a:t>
            </a:r>
            <a:r>
              <a:rPr lang="en-US" sz="1000" b="1" i="0" err="1">
                <a:solidFill>
                  <a:srgbClr val="000000"/>
                </a:solidFill>
                <a:effectLst/>
                <a:latin typeface="Segoe UI" panose="020B0502040204020203" pitchFamily="34" charset="0"/>
                <a:cs typeface="Segoe UI" panose="020B0502040204020203" pitchFamily="34" charset="0"/>
              </a:rPr>
              <a:t>carlotta</a:t>
            </a:r>
            <a:r>
              <a:rPr lang="en-US" sz="1000" b="1" i="0">
                <a:solidFill>
                  <a:srgbClr val="000000"/>
                </a:solidFill>
                <a:effectLst/>
                <a:latin typeface="Segoe UI" panose="020B0502040204020203" pitchFamily="34" charset="0"/>
                <a:cs typeface="Segoe UI" panose="020B0502040204020203" pitchFamily="34" charset="0"/>
              </a:rPr>
              <a:t>]</a:t>
            </a:r>
          </a:p>
          <a:p>
            <a:pPr algn="l" rtl="0" fontAlgn="base">
              <a:lnSpc>
                <a:spcPts val="1148"/>
              </a:lnSpc>
              <a:spcAft>
                <a:spcPts val="335"/>
              </a:spcAft>
            </a:pPr>
            <a:r>
              <a:rPr lang="en-US" sz="1000" b="1" i="0">
                <a:solidFill>
                  <a:srgbClr val="000000"/>
                </a:solidFill>
                <a:effectLst/>
                <a:latin typeface="Segoe UI" panose="020B0502040204020203" pitchFamily="34" charset="0"/>
                <a:cs typeface="Segoe UI" panose="020B0502040204020203" pitchFamily="34" charset="0"/>
              </a:rPr>
              <a:t>To give our agent the power to visualize data, let’s add the code interpreter tool. </a:t>
            </a:r>
          </a:p>
          <a:p>
            <a:pPr algn="l" rtl="0" fontAlgn="base">
              <a:lnSpc>
                <a:spcPts val="1148"/>
              </a:lnSpc>
              <a:spcAft>
                <a:spcPts val="335"/>
              </a:spcAft>
            </a:pPr>
            <a:r>
              <a:rPr lang="en-US" sz="1000" b="0" i="0">
                <a:solidFill>
                  <a:srgbClr val="000000"/>
                </a:solidFill>
                <a:effectLst/>
                <a:latin typeface="Segoe UI" panose="020B0502040204020203" pitchFamily="34" charset="0"/>
                <a:cs typeface="Segoe UI" panose="020B0502040204020203" pitchFamily="34" charset="0"/>
              </a:rPr>
              <a:t> </a:t>
            </a:r>
          </a:p>
          <a:p>
            <a:pPr algn="l" rtl="0" fontAlgn="base">
              <a:lnSpc>
                <a:spcPts val="1148"/>
              </a:lnSpc>
              <a:spcAft>
                <a:spcPts val="335"/>
              </a:spcAft>
            </a:pPr>
            <a:r>
              <a:rPr lang="en-US" sz="1000" b="1" i="0">
                <a:solidFill>
                  <a:srgbClr val="000000"/>
                </a:solidFill>
                <a:effectLst/>
                <a:latin typeface="Segoe UI" panose="020B0502040204020203" pitchFamily="34" charset="0"/>
                <a:cs typeface="Segoe UI" panose="020B0502040204020203" pitchFamily="34" charset="0"/>
              </a:rPr>
              <a:t>It’s a built-it out of the box tool</a:t>
            </a:r>
            <a:r>
              <a:rPr lang="en-US" sz="1000" b="0" i="0">
                <a:solidFill>
                  <a:srgbClr val="000000"/>
                </a:solidFill>
                <a:effectLst/>
                <a:latin typeface="Segoe UI" panose="020B0502040204020203" pitchFamily="34" charset="0"/>
                <a:cs typeface="Segoe UI" panose="020B0502040204020203" pitchFamily="34" charset="0"/>
              </a:rPr>
              <a:t> </a:t>
            </a:r>
          </a:p>
          <a:p>
            <a:pPr marL="285750" indent="-285750" algn="l" rtl="0" fontAlgn="base">
              <a:lnSpc>
                <a:spcPts val="1148"/>
              </a:lnSpc>
              <a:buFont typeface="Arial" panose="020B0604020202020204" pitchFamily="34" charset="0"/>
              <a:buChar char="•"/>
            </a:pPr>
            <a:r>
              <a:rPr lang="en-US" sz="1000" b="0" i="0">
                <a:solidFill>
                  <a:srgbClr val="000000"/>
                </a:solidFill>
                <a:effectLst/>
                <a:latin typeface="Segoe UI" panose="020B0502040204020203" pitchFamily="34" charset="0"/>
                <a:cs typeface="Segoe UI" panose="020B0502040204020203" pitchFamily="34" charset="0"/>
              </a:rPr>
              <a:t>You don’t need to define it </a:t>
            </a:r>
          </a:p>
          <a:p>
            <a:pPr marL="285750" indent="-285750" algn="l" rtl="0" fontAlgn="base">
              <a:lnSpc>
                <a:spcPts val="1148"/>
              </a:lnSpc>
              <a:buFont typeface="Arial" panose="020B0604020202020204" pitchFamily="34" charset="0"/>
              <a:buChar char="•"/>
            </a:pPr>
            <a:r>
              <a:rPr lang="en-US" sz="1000" b="1" i="0">
                <a:solidFill>
                  <a:srgbClr val="000000"/>
                </a:solidFill>
                <a:effectLst/>
                <a:latin typeface="Segoe UI" panose="020B0502040204020203" pitchFamily="34" charset="0"/>
                <a:cs typeface="Segoe UI" panose="020B0502040204020203" pitchFamily="34" charset="0"/>
              </a:rPr>
              <a:t>Service-side execution</a:t>
            </a:r>
            <a:r>
              <a:rPr lang="en-US" sz="1000" b="0" i="0">
                <a:solidFill>
                  <a:srgbClr val="000000"/>
                </a:solidFill>
                <a:effectLst/>
                <a:latin typeface="Segoe UI" panose="020B0502040204020203" pitchFamily="34" charset="0"/>
                <a:cs typeface="Segoe UI" panose="020B0502040204020203" pitchFamily="34" charset="0"/>
              </a:rPr>
              <a:t>: Agents calls and executes tool for you </a:t>
            </a:r>
          </a:p>
          <a:p>
            <a:pPr algn="l" rtl="0" fontAlgn="base">
              <a:lnSpc>
                <a:spcPts val="1148"/>
              </a:lnSpc>
              <a:spcAft>
                <a:spcPts val="335"/>
              </a:spcAft>
            </a:pPr>
            <a:r>
              <a:rPr lang="en-US" sz="1000" b="0" i="0">
                <a:solidFill>
                  <a:srgbClr val="000000"/>
                </a:solidFill>
                <a:effectLst/>
                <a:latin typeface="Segoe UI" panose="020B0502040204020203" pitchFamily="34" charset="0"/>
                <a:cs typeface="Segoe UI" panose="020B0502040204020203" pitchFamily="34" charset="0"/>
              </a:rPr>
              <a:t> </a:t>
            </a:r>
          </a:p>
          <a:p>
            <a:pPr algn="l" rtl="0" fontAlgn="base">
              <a:lnSpc>
                <a:spcPts val="1148"/>
              </a:lnSpc>
              <a:spcAft>
                <a:spcPts val="335"/>
              </a:spcAft>
            </a:pPr>
            <a:r>
              <a:rPr lang="en-US" sz="1000" b="0" i="0">
                <a:solidFill>
                  <a:srgbClr val="000000"/>
                </a:solidFill>
                <a:effectLst/>
                <a:latin typeface="Segoe UI" panose="020B0502040204020203" pitchFamily="34" charset="0"/>
                <a:cs typeface="Segoe UI" panose="020B0502040204020203" pitchFamily="34" charset="0"/>
              </a:rPr>
              <a:t>How to set up code interpreter:  </a:t>
            </a:r>
          </a:p>
          <a:p>
            <a:pPr marL="228600" indent="-228600" algn="l" rtl="0" fontAlgn="base">
              <a:lnSpc>
                <a:spcPts val="1148"/>
              </a:lnSpc>
              <a:spcAft>
                <a:spcPts val="335"/>
              </a:spcAft>
              <a:buFont typeface="+mj-lt"/>
              <a:buAutoNum type="arabicPeriod"/>
            </a:pPr>
            <a:r>
              <a:rPr lang="en-US" sz="1000" b="0" i="0">
                <a:solidFill>
                  <a:srgbClr val="000000"/>
                </a:solidFill>
                <a:effectLst/>
                <a:latin typeface="Segoe UI" panose="020B0502040204020203" pitchFamily="34" charset="0"/>
                <a:cs typeface="Segoe UI" panose="020B0502040204020203" pitchFamily="34" charset="0"/>
              </a:rPr>
              <a:t>Update our instructions (instructions file now contains reference to code interpreter)</a:t>
            </a:r>
          </a:p>
          <a:p>
            <a:pPr marL="228600" indent="-228600" algn="l" rtl="0" fontAlgn="base">
              <a:lnSpc>
                <a:spcPts val="1148"/>
              </a:lnSpc>
              <a:spcAft>
                <a:spcPts val="335"/>
              </a:spcAft>
              <a:buFont typeface="+mj-lt"/>
              <a:buAutoNum type="arabicPeriod"/>
            </a:pPr>
            <a:r>
              <a:rPr lang="en-US" sz="1000" b="0" i="0">
                <a:solidFill>
                  <a:srgbClr val="000000"/>
                </a:solidFill>
                <a:effectLst/>
                <a:latin typeface="Segoe UI" panose="020B0502040204020203" pitchFamily="34" charset="0"/>
                <a:cs typeface="Segoe UI" panose="020B0502040204020203" pitchFamily="34" charset="0"/>
              </a:rPr>
              <a:t>Initialize code interpreter tool </a:t>
            </a:r>
          </a:p>
          <a:p>
            <a:pPr marL="228600" indent="-228600" algn="l" rtl="0" fontAlgn="base">
              <a:lnSpc>
                <a:spcPts val="1148"/>
              </a:lnSpc>
              <a:spcAft>
                <a:spcPts val="335"/>
              </a:spcAft>
              <a:buFont typeface="+mj-lt"/>
              <a:buAutoNum type="arabicPeriod"/>
            </a:pPr>
            <a:r>
              <a:rPr lang="en-US" sz="1000" b="0" i="0">
                <a:solidFill>
                  <a:srgbClr val="000000"/>
                </a:solidFill>
                <a:effectLst/>
                <a:latin typeface="Segoe UI" panose="020B0502040204020203" pitchFamily="34" charset="0"/>
                <a:cs typeface="Segoe UI" panose="020B0502040204020203" pitchFamily="34" charset="0"/>
              </a:rPr>
              <a:t>Create an agent and enable code interpreter and function calling</a:t>
            </a:r>
          </a:p>
          <a:p>
            <a:pPr marL="441582" lvl="1" indent="-228600" algn="l" rtl="0" fontAlgn="base">
              <a:lnSpc>
                <a:spcPts val="1148"/>
              </a:lnSpc>
              <a:spcAft>
                <a:spcPts val="335"/>
              </a:spcAft>
              <a:buFont typeface="+mj-lt"/>
              <a:buAutoNum type="alphaLcPeriod"/>
            </a:pPr>
            <a:r>
              <a:rPr lang="en-US" sz="1000" b="0" i="0">
                <a:solidFill>
                  <a:srgbClr val="000000"/>
                </a:solidFill>
                <a:effectLst/>
                <a:latin typeface="Segoe UI" panose="020B0502040204020203" pitchFamily="34" charset="0"/>
                <a:cs typeface="Segoe UI" panose="020B0502040204020203" pitchFamily="34" charset="0"/>
              </a:rPr>
              <a:t>Passed in via toolset </a:t>
            </a:r>
          </a:p>
          <a:p>
            <a:pPr algn="l" rtl="0" fontAlgn="base">
              <a:lnSpc>
                <a:spcPts val="1148"/>
              </a:lnSpc>
              <a:spcAft>
                <a:spcPts val="335"/>
              </a:spcAft>
            </a:pPr>
            <a:endParaRPr lang="en-US" sz="1000" b="0" i="0">
              <a:solidFill>
                <a:srgbClr val="000000"/>
              </a:solidFill>
              <a:effectLst/>
              <a:latin typeface="Segoe UI" panose="020B0502040204020203" pitchFamily="34" charset="0"/>
              <a:cs typeface="Segoe UI" panose="020B0502040204020203" pitchFamily="34" charset="0"/>
            </a:endParaRPr>
          </a:p>
          <a:p>
            <a:pPr algn="l" rtl="0" fontAlgn="base">
              <a:lnSpc>
                <a:spcPts val="1148"/>
              </a:lnSpc>
              <a:spcAft>
                <a:spcPts val="335"/>
              </a:spcAft>
            </a:pPr>
            <a:r>
              <a:rPr lang="en-US" sz="1000" b="0" i="0">
                <a:solidFill>
                  <a:srgbClr val="000000"/>
                </a:solidFill>
                <a:effectLst/>
                <a:latin typeface="Segoe UI" panose="020B0502040204020203" pitchFamily="34" charset="0"/>
                <a:cs typeface="Segoe UI" panose="020B0502040204020203" pitchFamily="34" charset="0"/>
              </a:rPr>
              <a:t>Questions </a:t>
            </a:r>
          </a:p>
          <a:p>
            <a:pPr marL="0" indent="0" algn="l" rtl="0" fontAlgn="base">
              <a:lnSpc>
                <a:spcPts val="1148"/>
              </a:lnSpc>
              <a:buFont typeface="+mj-lt"/>
              <a:buNone/>
            </a:pPr>
            <a:r>
              <a:rPr lang="en-US" sz="1000" b="0" i="0">
                <a:solidFill>
                  <a:srgbClr val="000000"/>
                </a:solidFill>
                <a:effectLst/>
                <a:latin typeface="Segoe UI" panose="020B0502040204020203" pitchFamily="34" charset="0"/>
                <a:cs typeface="Segoe UI" panose="020B0502040204020203" pitchFamily="34" charset="0"/>
              </a:rPr>
              <a:t>1. Create a vivid pie chart to show my sales data by region </a:t>
            </a:r>
          </a:p>
          <a:p>
            <a:pPr marL="670971" lvl="2" indent="-342900" algn="l" rtl="0" fontAlgn="base">
              <a:lnSpc>
                <a:spcPts val="1148"/>
              </a:lnSpc>
              <a:buFont typeface="+mj-lt"/>
              <a:buAutoNum type="alphaLcPeriod"/>
            </a:pPr>
            <a:r>
              <a:rPr lang="en-US" sz="1000" b="0" i="0">
                <a:solidFill>
                  <a:srgbClr val="000000"/>
                </a:solidFill>
                <a:effectLst/>
                <a:latin typeface="Segoe UI" panose="020B0502040204020203" pitchFamily="34" charset="0"/>
                <a:cs typeface="Segoe UI" panose="020B0502040204020203" pitchFamily="34" charset="0"/>
              </a:rPr>
              <a:t>Once the task is complete, the pie chart image will be saved in the </a:t>
            </a:r>
            <a:r>
              <a:rPr lang="en-US" sz="1000" b="1" i="0">
                <a:solidFill>
                  <a:srgbClr val="000000"/>
                </a:solidFill>
                <a:effectLst/>
                <a:latin typeface="Segoe UI" panose="020B0502040204020203" pitchFamily="34" charset="0"/>
                <a:cs typeface="Segoe UI" panose="020B0502040204020203" pitchFamily="34" charset="0"/>
              </a:rPr>
              <a:t>files</a:t>
            </a:r>
            <a:r>
              <a:rPr lang="en-US" sz="1000" b="0" i="0">
                <a:solidFill>
                  <a:srgbClr val="000000"/>
                </a:solidFill>
                <a:effectLst/>
                <a:latin typeface="Segoe UI" panose="020B0502040204020203" pitchFamily="34" charset="0"/>
                <a:cs typeface="Segoe UI" panose="020B0502040204020203" pitchFamily="34" charset="0"/>
              </a:rPr>
              <a:t> folder. Open the folder in VS Code and click on the image file to view it. </a:t>
            </a:r>
          </a:p>
          <a:p>
            <a:pPr marL="0" indent="0" algn="l" rtl="0" fontAlgn="base">
              <a:lnSpc>
                <a:spcPts val="1215"/>
              </a:lnSpc>
              <a:buFont typeface="+mj-lt"/>
              <a:buNone/>
            </a:pPr>
            <a:r>
              <a:rPr lang="en-US" sz="1000" b="0" i="0">
                <a:solidFill>
                  <a:srgbClr val="000000"/>
                </a:solidFill>
                <a:effectLst/>
                <a:latin typeface="Segoe UI" panose="020B0502040204020203" pitchFamily="34" charset="0"/>
                <a:cs typeface="Segoe UI" panose="020B0502040204020203" pitchFamily="34" charset="0"/>
              </a:rPr>
              <a:t>2. Download the sales by region data </a:t>
            </a:r>
          </a:p>
          <a:p>
            <a:pPr marL="670971" lvl="2" indent="-342900" algn="l" rtl="0" fontAlgn="base">
              <a:lnSpc>
                <a:spcPts val="1215"/>
              </a:lnSpc>
              <a:buFont typeface="+mj-lt"/>
              <a:buAutoNum type="alphaLcPeriod"/>
            </a:pPr>
            <a:r>
              <a:rPr lang="en-US" sz="1000" b="0" i="0">
                <a:solidFill>
                  <a:srgbClr val="000000"/>
                </a:solidFill>
                <a:effectLst/>
                <a:latin typeface="Segoe UI" panose="020B0502040204020203" pitchFamily="34" charset="0"/>
                <a:cs typeface="Segoe UI" panose="020B0502040204020203" pitchFamily="34" charset="0"/>
              </a:rPr>
              <a:t>Once the task is complete, check the </a:t>
            </a:r>
            <a:r>
              <a:rPr lang="en-US" sz="1000" b="1" i="0">
                <a:solidFill>
                  <a:srgbClr val="000000"/>
                </a:solidFill>
                <a:effectLst/>
                <a:latin typeface="Segoe UI" panose="020B0502040204020203" pitchFamily="34" charset="0"/>
                <a:cs typeface="Segoe UI" panose="020B0502040204020203" pitchFamily="34" charset="0"/>
              </a:rPr>
              <a:t>files</a:t>
            </a:r>
            <a:r>
              <a:rPr lang="en-US" sz="1000" b="0" i="0">
                <a:solidFill>
                  <a:srgbClr val="000000"/>
                </a:solidFill>
                <a:effectLst/>
                <a:latin typeface="Segoe UI" panose="020B0502040204020203" pitchFamily="34" charset="0"/>
                <a:cs typeface="Segoe UI" panose="020B0502040204020203" pitchFamily="34" charset="0"/>
              </a:rPr>
              <a:t> folder to see the downloaded file. </a:t>
            </a:r>
          </a:p>
          <a:p>
            <a:pPr marL="670971" lvl="2" indent="-342900" algn="l" rtl="0" fontAlgn="base">
              <a:lnSpc>
                <a:spcPts val="1215"/>
              </a:lnSpc>
              <a:buFont typeface="+mj-lt"/>
              <a:buAutoNum type="alphaLcPeriod"/>
            </a:pPr>
            <a:r>
              <a:rPr lang="en-US" sz="1000" b="0" i="0">
                <a:solidFill>
                  <a:srgbClr val="000000"/>
                </a:solidFill>
                <a:effectLst/>
                <a:latin typeface="Segoe UI" panose="020B0502040204020203" pitchFamily="34" charset="0"/>
                <a:cs typeface="Segoe UI" panose="020B0502040204020203" pitchFamily="34" charset="0"/>
              </a:rPr>
              <a:t>Note: should be csv </a:t>
            </a:r>
          </a:p>
          <a:p>
            <a:pPr marL="171450" indent="-171450" algn="l" rtl="0" fontAlgn="base">
              <a:lnSpc>
                <a:spcPts val="1215"/>
              </a:lnSpc>
              <a:spcAft>
                <a:spcPts val="335"/>
              </a:spcAft>
              <a:buFont typeface="Arial" panose="020B0604020202020204" pitchFamily="34" charset="0"/>
              <a:buChar char="•"/>
            </a:pPr>
            <a:r>
              <a:rPr lang="en-US" sz="1000" b="0" i="0">
                <a:solidFill>
                  <a:srgbClr val="000000"/>
                </a:solidFill>
                <a:effectLst/>
                <a:latin typeface="Segoe UI" panose="020B0502040204020203" pitchFamily="34" charset="0"/>
                <a:cs typeface="Segoe UI" panose="020B0502040204020203" pitchFamily="34" charset="0"/>
              </a:rPr>
              <a:t>3. What brands of tents do we sell? </a:t>
            </a:r>
          </a:p>
          <a:p>
            <a:pPr marL="670971" lvl="2" indent="-342900" algn="l" rtl="0" fontAlgn="base">
              <a:lnSpc>
                <a:spcPts val="1215"/>
              </a:lnSpc>
              <a:buFont typeface="+mj-lt"/>
              <a:buAutoNum type="alphaLcPeriod"/>
            </a:pPr>
            <a:r>
              <a:rPr lang="en-US" sz="1000" b="0" i="0">
                <a:solidFill>
                  <a:srgbClr val="000000"/>
                </a:solidFill>
                <a:effectLst/>
                <a:latin typeface="Segoe UI" panose="020B0502040204020203" pitchFamily="34" charset="0"/>
                <a:cs typeface="Segoe UI" panose="020B0502040204020203" pitchFamily="34" charset="0"/>
              </a:rPr>
              <a:t>It seems that the sales data does not include a "brand" column. The available data includes categories such as product type, main category, region, and more. If you have any other specific analysis or visualization in mind, please let me know! </a:t>
            </a:r>
          </a:p>
          <a:p>
            <a:pPr marL="670971" lvl="2" indent="-342900" algn="l" rtl="0" fontAlgn="base">
              <a:lnSpc>
                <a:spcPts val="1215"/>
              </a:lnSpc>
              <a:buFont typeface="+mj-lt"/>
              <a:buAutoNum type="alphaLcPeriod"/>
            </a:pPr>
            <a:r>
              <a:rPr lang="en-US" sz="1000" b="0" i="0">
                <a:solidFill>
                  <a:srgbClr val="000000"/>
                </a:solidFill>
                <a:effectLst/>
                <a:latin typeface="Segoe UI" panose="020B0502040204020203" pitchFamily="34" charset="0"/>
                <a:cs typeface="Segoe UI" panose="020B0502040204020203" pitchFamily="34" charset="0"/>
              </a:rPr>
              <a:t>Fails: need more information to answer this question </a:t>
            </a:r>
          </a:p>
          <a:p>
            <a:pPr algn="l" rtl="0" fontAlgn="base">
              <a:lnSpc>
                <a:spcPts val="1148"/>
              </a:lnSpc>
              <a:spcAft>
                <a:spcPts val="335"/>
              </a:spcAft>
            </a:pPr>
            <a:r>
              <a:rPr lang="en-US" sz="1800" b="0" i="0">
                <a:solidFill>
                  <a:srgbClr val="000000"/>
                </a:solidFill>
                <a:effectLst/>
                <a:latin typeface="Aptos" panose="020B0004020202020204" pitchFamily="34" charset="0"/>
              </a:rPr>
              <a:t> </a:t>
            </a:r>
            <a:endParaRPr lang="en-US" sz="4800" b="0" i="0">
              <a:solidFill>
                <a:srgbClr val="000000"/>
              </a:solidFill>
              <a:effectLst/>
              <a:latin typeface="Segoe UI" panose="020B0502040204020203" pitchFamily="34" charset="0"/>
            </a:endParaRPr>
          </a:p>
          <a:p>
            <a:endParaRPr lang="en-US" sz="2000" b="0" i="0">
              <a:effectLst/>
              <a:latin typeface="Roboto"/>
              <a:ea typeface="Roboto"/>
              <a:cs typeface="Roboto"/>
            </a:endParaRPr>
          </a:p>
        </p:txBody>
      </p:sp>
      <p:sp>
        <p:nvSpPr>
          <p:cNvPr id="4" name="Header Placeholder 3">
            <a:extLst>
              <a:ext uri="{FF2B5EF4-FFF2-40B4-BE49-F238E27FC236}">
                <a16:creationId xmlns:a16="http://schemas.microsoft.com/office/drawing/2014/main" id="{91C24F47-B1C8-2F6F-B1C2-7B9037F8E7F4}"/>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E9204F5-9E97-1B95-3EAD-D2BA9A4CEF8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F22BE1B-0804-9A5A-22B4-D201221BA17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4/9/25 7:33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5DE58B5-5C95-6A0D-5EBE-04DCC2F043A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566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7E9B5-110A-5BFB-DF78-C2E818731F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8CA42-27A1-5F9A-610E-234C007AC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93E3B0-D182-AC5A-01E1-A2876B42A848}"/>
              </a:ext>
            </a:extLst>
          </p:cNvPr>
          <p:cNvSpPr>
            <a:spLocks noGrp="1"/>
          </p:cNvSpPr>
          <p:nvPr>
            <p:ph type="body" idx="1"/>
          </p:nvPr>
        </p:nvSpPr>
        <p:spPr/>
        <p:txBody>
          <a:bodyPr/>
          <a:lstStyle/>
          <a:p>
            <a:pPr algn="l" rtl="0" fontAlgn="base">
              <a:lnSpc>
                <a:spcPts val="1215"/>
              </a:lnSpc>
              <a:spcAft>
                <a:spcPts val="335"/>
              </a:spcAft>
            </a:pPr>
            <a:r>
              <a:rPr lang="en-US" sz="1000" b="0" i="0">
                <a:solidFill>
                  <a:srgbClr val="000000"/>
                </a:solidFill>
                <a:effectLst/>
                <a:latin typeface="Segoe UI" panose="020B0502040204020203" pitchFamily="34" charset="0"/>
                <a:cs typeface="Segoe UI" panose="020B0502040204020203" pitchFamily="34" charset="0"/>
              </a:rPr>
              <a:t>[</a:t>
            </a:r>
            <a:r>
              <a:rPr lang="en-US" sz="1000" b="0" i="0" err="1">
                <a:solidFill>
                  <a:srgbClr val="000000"/>
                </a:solidFill>
                <a:effectLst/>
                <a:latin typeface="Segoe UI" panose="020B0502040204020203" pitchFamily="34" charset="0"/>
                <a:cs typeface="Segoe UI" panose="020B0502040204020203" pitchFamily="34" charset="0"/>
              </a:rPr>
              <a:t>carlotta</a:t>
            </a:r>
            <a:r>
              <a:rPr lang="en-US" sz="1000" b="0" i="0">
                <a:solidFill>
                  <a:srgbClr val="000000"/>
                </a:solidFill>
                <a:effectLst/>
                <a:latin typeface="Segoe UI" panose="020B0502040204020203" pitchFamily="34" charset="0"/>
                <a:cs typeface="Segoe UI" panose="020B0502040204020203" pitchFamily="34" charset="0"/>
              </a:rPr>
              <a:t>]</a:t>
            </a:r>
          </a:p>
          <a:p>
            <a:pPr algn="l" rtl="0" fontAlgn="base">
              <a:lnSpc>
                <a:spcPts val="1215"/>
              </a:lnSpc>
              <a:spcAft>
                <a:spcPts val="335"/>
              </a:spcAft>
            </a:pPr>
            <a:r>
              <a:rPr lang="en-US" sz="1000" b="0" i="0">
                <a:solidFill>
                  <a:srgbClr val="000000"/>
                </a:solidFill>
                <a:effectLst/>
                <a:latin typeface="Segoe UI" panose="020B0502040204020203" pitchFamily="34" charset="0"/>
                <a:cs typeface="Segoe UI" panose="020B0502040204020203" pitchFamily="34" charset="0"/>
              </a:rPr>
              <a:t>Extend the knowledge of our agent with Knowledge tools! </a:t>
            </a:r>
          </a:p>
          <a:p>
            <a:pPr algn="l" rtl="0" fontAlgn="base">
              <a:lnSpc>
                <a:spcPts val="1215"/>
              </a:lnSpc>
              <a:spcAft>
                <a:spcPts val="335"/>
              </a:spcAft>
            </a:pPr>
            <a:r>
              <a:rPr lang="en-US" sz="1000" b="0" i="0">
                <a:solidFill>
                  <a:srgbClr val="000000"/>
                </a:solidFill>
                <a:effectLst/>
                <a:latin typeface="Segoe UI" panose="020B0502040204020203" pitchFamily="34" charset="0"/>
                <a:cs typeface="Segoe UI" panose="020B0502040204020203" pitchFamily="34" charset="0"/>
              </a:rPr>
              <a:t> </a:t>
            </a:r>
          </a:p>
          <a:p>
            <a:pPr algn="l" rtl="0" fontAlgn="base">
              <a:lnSpc>
                <a:spcPts val="1215"/>
              </a:lnSpc>
              <a:spcAft>
                <a:spcPts val="335"/>
              </a:spcAft>
            </a:pPr>
            <a:r>
              <a:rPr lang="en-US" sz="1000" b="0" i="0">
                <a:solidFill>
                  <a:srgbClr val="000000"/>
                </a:solidFill>
                <a:effectLst/>
                <a:latin typeface="Segoe UI" panose="020B0502040204020203" pitchFamily="34" charset="0"/>
                <a:cs typeface="Segoe UI" panose="020B0502040204020203" pitchFamily="34" charset="0"/>
              </a:rPr>
              <a:t>Now add build-in tool called File Search </a:t>
            </a:r>
          </a:p>
          <a:p>
            <a:pPr marL="171450" indent="-171450" algn="l" rtl="0" fontAlgn="base">
              <a:lnSpc>
                <a:spcPts val="1215"/>
              </a:lnSpc>
              <a:buFont typeface="Arial" panose="020B0604020202020204" pitchFamily="34" charset="0"/>
              <a:buChar char="•"/>
            </a:pPr>
            <a:r>
              <a:rPr lang="en-US" sz="1000" b="0" i="0">
                <a:solidFill>
                  <a:srgbClr val="000000"/>
                </a:solidFill>
                <a:effectLst/>
                <a:latin typeface="Segoe UI" panose="020B0502040204020203" pitchFamily="34" charset="0"/>
                <a:cs typeface="Segoe UI" panose="020B0502040204020203" pitchFamily="34" charset="0"/>
              </a:rPr>
              <a:t>Again, this is an out of the box tool so implementation is handled for you by the service </a:t>
            </a:r>
          </a:p>
          <a:p>
            <a:pPr algn="l" rtl="0" fontAlgn="base">
              <a:lnSpc>
                <a:spcPts val="1215"/>
              </a:lnSpc>
              <a:spcAft>
                <a:spcPts val="335"/>
              </a:spcAft>
            </a:pPr>
            <a:endParaRPr lang="en-US" sz="1000" b="0" i="0">
              <a:solidFill>
                <a:srgbClr val="000000"/>
              </a:solidFill>
              <a:effectLst/>
              <a:latin typeface="Segoe UI" panose="020B0502040204020203" pitchFamily="34" charset="0"/>
              <a:cs typeface="Segoe UI" panose="020B0502040204020203" pitchFamily="34" charset="0"/>
            </a:endParaRPr>
          </a:p>
          <a:p>
            <a:pPr algn="l" rtl="0" fontAlgn="base">
              <a:lnSpc>
                <a:spcPts val="1215"/>
              </a:lnSpc>
              <a:spcAft>
                <a:spcPts val="335"/>
              </a:spcAft>
            </a:pPr>
            <a:endParaRPr lang="en-US" sz="1000" b="0" i="0">
              <a:solidFill>
                <a:srgbClr val="000000"/>
              </a:solidFill>
              <a:effectLst/>
              <a:latin typeface="Segoe UI" panose="020B0502040204020203" pitchFamily="34" charset="0"/>
              <a:cs typeface="Segoe UI" panose="020B0502040204020203" pitchFamily="34" charset="0"/>
            </a:endParaRPr>
          </a:p>
          <a:p>
            <a:pPr algn="l" rtl="0" fontAlgn="base">
              <a:lnSpc>
                <a:spcPts val="1215"/>
              </a:lnSpc>
              <a:spcAft>
                <a:spcPts val="335"/>
              </a:spcAft>
            </a:pPr>
            <a:r>
              <a:rPr lang="en-US" sz="1000" b="1" i="0">
                <a:solidFill>
                  <a:srgbClr val="000000"/>
                </a:solidFill>
                <a:effectLst/>
                <a:latin typeface="Segoe UI" panose="020B0502040204020203" pitchFamily="34" charset="0"/>
                <a:cs typeface="Segoe UI" panose="020B0502040204020203" pitchFamily="34" charset="0"/>
              </a:rPr>
              <a:t>How to set up file search:</a:t>
            </a:r>
            <a:r>
              <a:rPr lang="en-US" sz="1000" b="0" i="0">
                <a:solidFill>
                  <a:srgbClr val="000000"/>
                </a:solidFill>
                <a:effectLst/>
                <a:latin typeface="Segoe UI" panose="020B0502040204020203" pitchFamily="34" charset="0"/>
                <a:cs typeface="Segoe UI" panose="020B0502040204020203" pitchFamily="34" charset="0"/>
              </a:rPr>
              <a:t> </a:t>
            </a:r>
          </a:p>
          <a:p>
            <a:pPr algn="l" rtl="0" fontAlgn="base">
              <a:lnSpc>
                <a:spcPts val="1215"/>
              </a:lnSpc>
              <a:spcAft>
                <a:spcPts val="335"/>
              </a:spcAft>
            </a:pPr>
            <a:endParaRPr lang="en-US" sz="1000" b="1" i="1" u="sng">
              <a:solidFill>
                <a:srgbClr val="000000"/>
              </a:solidFill>
              <a:effectLst/>
              <a:latin typeface="Segoe UI" panose="020B0502040204020203" pitchFamily="34" charset="0"/>
              <a:cs typeface="Segoe UI" panose="020B0502040204020203" pitchFamily="34" charset="0"/>
            </a:endParaRPr>
          </a:p>
          <a:p>
            <a:pPr algn="l" rtl="0" fontAlgn="base">
              <a:lnSpc>
                <a:spcPts val="1215"/>
              </a:lnSpc>
              <a:spcAft>
                <a:spcPts val="335"/>
              </a:spcAft>
            </a:pPr>
            <a:r>
              <a:rPr lang="en-US" sz="1000" b="1" i="1" u="sng">
                <a:solidFill>
                  <a:srgbClr val="000000"/>
                </a:solidFill>
                <a:effectLst/>
                <a:latin typeface="Segoe UI" panose="020B0502040204020203" pitchFamily="34" charset="0"/>
                <a:cs typeface="Segoe UI" panose="020B0502040204020203" pitchFamily="34" charset="0"/>
              </a:rPr>
              <a:t>[Show pdf]</a:t>
            </a:r>
            <a:r>
              <a:rPr lang="en-US" sz="1000" b="0" i="0" u="sng">
                <a:solidFill>
                  <a:srgbClr val="000000"/>
                </a:solidFill>
                <a:effectLst/>
                <a:latin typeface="Segoe UI" panose="020B0502040204020203" pitchFamily="34" charset="0"/>
                <a:cs typeface="Segoe UI" panose="020B0502040204020203" pitchFamily="34" charset="0"/>
              </a:rPr>
              <a:t> </a:t>
            </a:r>
            <a:r>
              <a:rPr lang="en-US" sz="1000" b="0" i="0" u="none">
                <a:solidFill>
                  <a:srgbClr val="000000"/>
                </a:solidFill>
                <a:effectLst/>
                <a:latin typeface="Segoe UI" panose="020B0502040204020203" pitchFamily="34" charset="0"/>
                <a:cs typeface="Segoe UI" panose="020B0502040204020203" pitchFamily="34" charset="0"/>
              </a:rPr>
              <a:t>– file of additional knowledge we want agent to access</a:t>
            </a:r>
          </a:p>
          <a:p>
            <a:pPr algn="l" rtl="0" fontAlgn="base">
              <a:lnSpc>
                <a:spcPts val="1215"/>
              </a:lnSpc>
              <a:spcAft>
                <a:spcPts val="335"/>
              </a:spcAft>
            </a:pPr>
            <a:r>
              <a:rPr lang="en-US" sz="1000" b="0" i="0" u="none">
                <a:solidFill>
                  <a:srgbClr val="000000"/>
                </a:solidFill>
                <a:effectLst/>
                <a:latin typeface="Segoe UI" panose="020B0502040204020203" pitchFamily="34" charset="0"/>
                <a:cs typeface="Segoe UI" panose="020B0502040204020203" pitchFamily="34" charset="0"/>
              </a:rPr>
              <a:t>Update instructions (now include reference to the vector store)</a:t>
            </a:r>
          </a:p>
          <a:p>
            <a:pPr marL="0" marR="0" lvl="0" indent="0" algn="l" defTabSz="914367" rtl="0" eaLnBrk="1" fontAlgn="base" latinLnBrk="0" hangingPunct="1">
              <a:lnSpc>
                <a:spcPts val="1215"/>
              </a:lnSpc>
              <a:spcBef>
                <a:spcPts val="0"/>
              </a:spcBef>
              <a:spcAft>
                <a:spcPts val="335"/>
              </a:spcAft>
              <a:buClrTx/>
              <a:buSzTx/>
              <a:buFontTx/>
              <a:buNone/>
              <a:tabLst/>
              <a:defRPr/>
            </a:pPr>
            <a:endParaRPr lang="en-US" sz="1000" b="1" i="1" u="sng">
              <a:solidFill>
                <a:srgbClr val="000000"/>
              </a:solidFill>
              <a:effectLst/>
              <a:latin typeface="Segoe UI" panose="020B0502040204020203" pitchFamily="34" charset="0"/>
              <a:cs typeface="Segoe UI" panose="020B0502040204020203" pitchFamily="34" charset="0"/>
            </a:endParaRPr>
          </a:p>
          <a:p>
            <a:pPr marL="0" marR="0" lvl="0" indent="0" algn="l" defTabSz="914367" rtl="0" eaLnBrk="1" fontAlgn="base" latinLnBrk="0" hangingPunct="1">
              <a:lnSpc>
                <a:spcPts val="1215"/>
              </a:lnSpc>
              <a:spcBef>
                <a:spcPts val="0"/>
              </a:spcBef>
              <a:spcAft>
                <a:spcPts val="335"/>
              </a:spcAft>
              <a:buClrTx/>
              <a:buSzTx/>
              <a:buFontTx/>
              <a:buNone/>
              <a:tabLst/>
              <a:defRPr/>
            </a:pPr>
            <a:r>
              <a:rPr lang="en-US" sz="1000" b="1" i="1" u="sng">
                <a:solidFill>
                  <a:srgbClr val="000000"/>
                </a:solidFill>
                <a:effectLst/>
                <a:latin typeface="Segoe UI" panose="020B0502040204020203" pitchFamily="34" charset="0"/>
                <a:cs typeface="Segoe UI" panose="020B0502040204020203" pitchFamily="34" charset="0"/>
              </a:rPr>
              <a:t>[Dive into utilities.py</a:t>
            </a:r>
            <a:r>
              <a:rPr lang="en-US" sz="1000" b="0" i="0" u="sng">
                <a:solidFill>
                  <a:srgbClr val="000000"/>
                </a:solidFill>
                <a:effectLst/>
                <a:latin typeface="Segoe UI" panose="020B0502040204020203" pitchFamily="34" charset="0"/>
                <a:cs typeface="Segoe UI" panose="020B0502040204020203" pitchFamily="34" charset="0"/>
              </a:rPr>
              <a:t>]</a:t>
            </a:r>
            <a:endParaRPr lang="en-US" sz="1000" b="0" i="0">
              <a:solidFill>
                <a:srgbClr val="000000"/>
              </a:solidFill>
              <a:effectLst/>
              <a:latin typeface="Segoe UI" panose="020B0502040204020203" pitchFamily="34" charset="0"/>
              <a:cs typeface="Segoe UI" panose="020B0502040204020203" pitchFamily="34" charset="0"/>
            </a:endParaRPr>
          </a:p>
          <a:p>
            <a:pPr algn="l" rtl="0" fontAlgn="base">
              <a:lnSpc>
                <a:spcPts val="1215"/>
              </a:lnSpc>
              <a:spcAft>
                <a:spcPts val="335"/>
              </a:spcAft>
            </a:pPr>
            <a:r>
              <a:rPr lang="en-US" sz="1000" b="0" i="0">
                <a:solidFill>
                  <a:srgbClr val="000000"/>
                </a:solidFill>
                <a:effectLst/>
                <a:latin typeface="Segoe UI" panose="020B0502040204020203" pitchFamily="34" charset="0"/>
                <a:cs typeface="Segoe UI" panose="020B0502040204020203" pitchFamily="34" charset="0"/>
              </a:rPr>
              <a:t>1. You upload file and create vector store (type of search index) </a:t>
            </a:r>
          </a:p>
          <a:p>
            <a:pPr marL="384432" lvl="1" indent="-171450" algn="l" rtl="0" fontAlgn="base">
              <a:lnSpc>
                <a:spcPts val="1215"/>
              </a:lnSpc>
              <a:buFont typeface="Arial" panose="020B0604020202020204" pitchFamily="34" charset="0"/>
              <a:buChar char="•"/>
            </a:pPr>
            <a:r>
              <a:rPr lang="en-US" sz="1000" b="0" i="0">
                <a:solidFill>
                  <a:srgbClr val="000000"/>
                </a:solidFill>
                <a:effectLst/>
                <a:latin typeface="Segoe UI" panose="020B0502040204020203" pitchFamily="34" charset="0"/>
                <a:cs typeface="Segoe UI" panose="020B0502040204020203" pitchFamily="34" charset="0"/>
              </a:rPr>
              <a:t>Uploading our Contoso-tents-datasheet </a:t>
            </a:r>
          </a:p>
          <a:p>
            <a:pPr marL="384432" lvl="1" indent="-171450" algn="l" rtl="0" fontAlgn="base">
              <a:lnSpc>
                <a:spcPts val="1215"/>
              </a:lnSpc>
              <a:buFont typeface="Arial" panose="020B0604020202020204" pitchFamily="34" charset="0"/>
              <a:buChar char="•"/>
            </a:pPr>
            <a:r>
              <a:rPr lang="en-US" sz="1000" b="0" i="0">
                <a:solidFill>
                  <a:srgbClr val="000000"/>
                </a:solidFill>
                <a:effectLst/>
                <a:latin typeface="Segoe UI" panose="020B0502040204020203" pitchFamily="34" charset="0"/>
                <a:cs typeface="Segoe UI" panose="020B0502040204020203" pitchFamily="34" charset="0"/>
              </a:rPr>
              <a:t>Vector store is a type of search index </a:t>
            </a:r>
          </a:p>
          <a:p>
            <a:pPr algn="l" rtl="0" fontAlgn="base">
              <a:lnSpc>
                <a:spcPts val="1215"/>
              </a:lnSpc>
              <a:spcAft>
                <a:spcPts val="335"/>
              </a:spcAft>
            </a:pPr>
            <a:r>
              <a:rPr lang="en-US" sz="1000" b="0" i="0">
                <a:solidFill>
                  <a:srgbClr val="000000"/>
                </a:solidFill>
                <a:effectLst/>
                <a:latin typeface="Segoe UI" panose="020B0502040204020203" pitchFamily="34" charset="0"/>
                <a:cs typeface="Segoe UI" panose="020B0502040204020203" pitchFamily="34" charset="0"/>
              </a:rPr>
              <a:t>2. Initialize the file search tool and attach this vector store </a:t>
            </a:r>
          </a:p>
          <a:p>
            <a:pPr algn="l" rtl="0" fontAlgn="base">
              <a:lnSpc>
                <a:spcPts val="1215"/>
              </a:lnSpc>
              <a:spcAft>
                <a:spcPts val="335"/>
              </a:spcAft>
            </a:pPr>
            <a:r>
              <a:rPr lang="en-US" sz="1000" b="0" i="0">
                <a:solidFill>
                  <a:srgbClr val="000000"/>
                </a:solidFill>
                <a:effectLst/>
                <a:latin typeface="Segoe UI" panose="020B0502040204020203" pitchFamily="34" charset="0"/>
                <a:cs typeface="Segoe UI" panose="020B0502040204020203" pitchFamily="34" charset="0"/>
              </a:rPr>
              <a:t>3. Lastly, create an agent enable all the tools </a:t>
            </a:r>
          </a:p>
          <a:p>
            <a:pPr algn="l" rtl="0" fontAlgn="base">
              <a:lnSpc>
                <a:spcPts val="1215"/>
              </a:lnSpc>
              <a:spcAft>
                <a:spcPts val="335"/>
              </a:spcAft>
            </a:pPr>
            <a:r>
              <a:rPr lang="en-US" sz="1000" b="0" i="0">
                <a:solidFill>
                  <a:srgbClr val="000000"/>
                </a:solidFill>
                <a:effectLst/>
                <a:latin typeface="Segoe UI" panose="020B0502040204020203" pitchFamily="34" charset="0"/>
                <a:cs typeface="Segoe UI" panose="020B0502040204020203" pitchFamily="34" charset="0"/>
              </a:rPr>
              <a:t> </a:t>
            </a:r>
          </a:p>
          <a:p>
            <a:pPr algn="l" rtl="0" fontAlgn="base">
              <a:lnSpc>
                <a:spcPts val="1215"/>
              </a:lnSpc>
              <a:spcAft>
                <a:spcPts val="335"/>
              </a:spcAft>
            </a:pPr>
            <a:r>
              <a:rPr lang="en-US" sz="1000" b="1" i="0">
                <a:solidFill>
                  <a:srgbClr val="000000"/>
                </a:solidFill>
                <a:effectLst/>
                <a:latin typeface="Segoe UI" panose="020B0502040204020203" pitchFamily="34" charset="0"/>
                <a:cs typeface="Segoe UI" panose="020B0502040204020203" pitchFamily="34" charset="0"/>
              </a:rPr>
              <a:t>Questions</a:t>
            </a:r>
            <a:r>
              <a:rPr lang="en-US" sz="1000" b="0" i="0">
                <a:solidFill>
                  <a:srgbClr val="000000"/>
                </a:solidFill>
                <a:effectLst/>
                <a:latin typeface="Segoe UI" panose="020B0502040204020203" pitchFamily="34" charset="0"/>
                <a:cs typeface="Segoe UI" panose="020B0502040204020203" pitchFamily="34" charset="0"/>
              </a:rPr>
              <a:t> </a:t>
            </a:r>
          </a:p>
          <a:p>
            <a:pPr marL="171450" indent="-171450" algn="l" rtl="0" fontAlgn="base">
              <a:lnSpc>
                <a:spcPts val="1215"/>
              </a:lnSpc>
              <a:spcAft>
                <a:spcPts val="335"/>
              </a:spcAft>
              <a:buFont typeface="Arial" panose="020B0604020202020204" pitchFamily="34" charset="0"/>
              <a:buChar char="•"/>
            </a:pPr>
            <a:r>
              <a:rPr lang="en-US" sz="1000" b="0" i="0">
                <a:solidFill>
                  <a:srgbClr val="000000"/>
                </a:solidFill>
                <a:effectLst/>
                <a:latin typeface="Segoe UI" panose="020B0502040204020203" pitchFamily="34" charset="0"/>
                <a:cs typeface="Segoe UI" panose="020B0502040204020203" pitchFamily="34" charset="0"/>
              </a:rPr>
              <a:t>What brands of tents do we sell? </a:t>
            </a:r>
          </a:p>
          <a:p>
            <a:pPr marL="171450" indent="-171450" algn="l" rtl="0" fontAlgn="base">
              <a:lnSpc>
                <a:spcPts val="1215"/>
              </a:lnSpc>
              <a:spcAft>
                <a:spcPts val="335"/>
              </a:spcAft>
              <a:buFont typeface="Arial" panose="020B0604020202020204" pitchFamily="34" charset="0"/>
              <a:buChar char="•"/>
            </a:pPr>
            <a:r>
              <a:rPr lang="en-US" sz="1000" b="0" i="0">
                <a:solidFill>
                  <a:srgbClr val="000000"/>
                </a:solidFill>
                <a:effectLst/>
                <a:latin typeface="Segoe UI" panose="020B0502040204020203" pitchFamily="34" charset="0"/>
                <a:cs typeface="Segoe UI" panose="020B0502040204020203" pitchFamily="34" charset="0"/>
              </a:rPr>
              <a:t>What product type and categories are these brands associated with? </a:t>
            </a:r>
          </a:p>
          <a:p>
            <a:pPr marL="171450" indent="-171450" algn="l" rtl="0" fontAlgn="base">
              <a:lnSpc>
                <a:spcPts val="1215"/>
              </a:lnSpc>
              <a:spcAft>
                <a:spcPts val="335"/>
              </a:spcAft>
              <a:buFont typeface="Arial" panose="020B0604020202020204" pitchFamily="34" charset="0"/>
              <a:buChar char="•"/>
            </a:pPr>
            <a:r>
              <a:rPr lang="en-US" sz="1000" b="0" i="0">
                <a:solidFill>
                  <a:srgbClr val="000000"/>
                </a:solidFill>
                <a:effectLst/>
                <a:latin typeface="Segoe UI" panose="020B0502040204020203" pitchFamily="34" charset="0"/>
                <a:cs typeface="Segoe UI" panose="020B0502040204020203" pitchFamily="34" charset="0"/>
              </a:rPr>
              <a:t>What beginner tents do our competitors sell and include prices? - fails , we do not uploaded data about our competitors</a:t>
            </a:r>
          </a:p>
          <a:p>
            <a:endParaRPr lang="en-US" sz="1000"/>
          </a:p>
          <a:p>
            <a:endParaRPr lang="en-US" sz="1000"/>
          </a:p>
          <a:p>
            <a:endParaRPr lang="en-US" sz="1000"/>
          </a:p>
          <a:p>
            <a:endParaRPr lang="en-US" sz="1000"/>
          </a:p>
          <a:p>
            <a:endParaRPr lang="en-US" sz="1000"/>
          </a:p>
          <a:p>
            <a:endParaRPr lang="en-US" sz="1000"/>
          </a:p>
          <a:p>
            <a:endParaRPr lang="en-US" sz="1000"/>
          </a:p>
        </p:txBody>
      </p:sp>
      <p:sp>
        <p:nvSpPr>
          <p:cNvPr id="4" name="Header Placeholder 3">
            <a:extLst>
              <a:ext uri="{FF2B5EF4-FFF2-40B4-BE49-F238E27FC236}">
                <a16:creationId xmlns:a16="http://schemas.microsoft.com/office/drawing/2014/main" id="{EF2504A6-CD6A-CEEB-037C-336FCCB03947}"/>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8E850A4-F12C-32C8-08AB-808CA09EB57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405D9A-533A-481F-0B30-DA1B4A2D5B00}"/>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4/9/25 7:33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5D79812-5D37-7449-EA94-4053A9FDCC1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10041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3C6D5-DED5-1651-779B-14D15D7479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67922-3CA6-4333-D672-8250795708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4EAFB0-2455-F200-C032-1FAB191E0F48}"/>
              </a:ext>
            </a:extLst>
          </p:cNvPr>
          <p:cNvSpPr>
            <a:spLocks noGrp="1"/>
          </p:cNvSpPr>
          <p:nvPr>
            <p:ph type="body" idx="1"/>
          </p:nvPr>
        </p:nvSpPr>
        <p:spPr/>
        <p:txBody>
          <a:bodyPr/>
          <a:lstStyle/>
          <a:p>
            <a:pPr algn="l" rtl="0" fontAlgn="base">
              <a:lnSpc>
                <a:spcPts val="1215"/>
              </a:lnSpc>
              <a:spcAft>
                <a:spcPts val="335"/>
              </a:spcAft>
            </a:pPr>
            <a:r>
              <a:rPr lang="en-US" sz="1000" b="0" i="0">
                <a:solidFill>
                  <a:schemeClr val="bg1"/>
                </a:solidFill>
                <a:effectLst/>
                <a:latin typeface="Segoe UI" panose="020B0502040204020203" pitchFamily="34" charset="0"/>
                <a:cs typeface="Segoe UI" panose="020B0502040204020203" pitchFamily="34" charset="0"/>
              </a:rPr>
              <a:t>[Carlotta]</a:t>
            </a:r>
          </a:p>
          <a:p>
            <a:pPr algn="l" rtl="0" fontAlgn="base">
              <a:lnSpc>
                <a:spcPts val="1215"/>
              </a:lnSpc>
              <a:spcAft>
                <a:spcPts val="335"/>
              </a:spcAft>
            </a:pPr>
            <a:r>
              <a:rPr lang="en-US" sz="1000" b="0" i="0">
                <a:solidFill>
                  <a:schemeClr val="bg1"/>
                </a:solidFill>
                <a:effectLst/>
                <a:latin typeface="Segoe UI" panose="020B0502040204020203" pitchFamily="34" charset="0"/>
                <a:cs typeface="Segoe UI" panose="020B0502040204020203" pitchFamily="34" charset="0"/>
              </a:rPr>
              <a:t>Extend the knowledge source of our agent with the Bing Search tool! </a:t>
            </a:r>
            <a:r>
              <a:rPr lang="en-US" sz="2000" b="0" i="0">
                <a:effectLst/>
                <a:latin typeface="Roboto" panose="02000000000000000000" pitchFamily="2" charset="0"/>
              </a:rPr>
              <a:t>Grounding with Bing allows your app to search for information relevant to the conversation. </a:t>
            </a:r>
            <a:endParaRPr lang="en-US" sz="1000" b="0" i="0">
              <a:solidFill>
                <a:schemeClr val="bg1"/>
              </a:solidFill>
              <a:effectLst/>
              <a:latin typeface="Segoe UI" panose="020B0502040204020203" pitchFamily="34" charset="0"/>
              <a:cs typeface="Segoe UI" panose="020B0502040204020203" pitchFamily="34" charset="0"/>
            </a:endParaRPr>
          </a:p>
          <a:p>
            <a:pPr algn="l" rtl="0" fontAlgn="base">
              <a:lnSpc>
                <a:spcPts val="1215"/>
              </a:lnSpc>
              <a:spcAft>
                <a:spcPts val="335"/>
              </a:spcAft>
            </a:pPr>
            <a:r>
              <a:rPr lang="en-US" sz="1000" b="0" i="0">
                <a:solidFill>
                  <a:schemeClr val="bg1"/>
                </a:solidFill>
                <a:effectLst/>
                <a:latin typeface="Segoe UI" panose="020B0502040204020203" pitchFamily="34" charset="0"/>
                <a:cs typeface="Segoe UI" panose="020B0502040204020203" pitchFamily="34" charset="0"/>
              </a:rPr>
              <a:t>A big limitation of LLM’s is they don’t have access to real-time data. </a:t>
            </a:r>
          </a:p>
          <a:p>
            <a:pPr algn="l" rtl="0" fontAlgn="base">
              <a:lnSpc>
                <a:spcPts val="1215"/>
              </a:lnSpc>
              <a:spcAft>
                <a:spcPts val="335"/>
              </a:spcAft>
            </a:pPr>
            <a:r>
              <a:rPr lang="en-US" sz="1000" b="0" i="0">
                <a:solidFill>
                  <a:schemeClr val="bg1"/>
                </a:solidFill>
                <a:effectLst/>
                <a:latin typeface="Segoe UI" panose="020B0502040204020203" pitchFamily="34" charset="0"/>
                <a:cs typeface="Segoe UI" panose="020B0502040204020203" pitchFamily="34" charset="0"/>
              </a:rPr>
              <a:t> </a:t>
            </a:r>
          </a:p>
          <a:p>
            <a:pPr algn="l" rtl="0" fontAlgn="base">
              <a:lnSpc>
                <a:spcPts val="1215"/>
              </a:lnSpc>
              <a:spcAft>
                <a:spcPts val="335"/>
              </a:spcAft>
            </a:pPr>
            <a:r>
              <a:rPr lang="en-US" sz="1000" b="0" i="0">
                <a:solidFill>
                  <a:schemeClr val="bg1"/>
                </a:solidFill>
                <a:effectLst/>
                <a:latin typeface="Segoe UI" panose="020B0502040204020203" pitchFamily="34" charset="0"/>
                <a:cs typeface="Segoe UI" panose="020B0502040204020203" pitchFamily="34" charset="0"/>
              </a:rPr>
              <a:t>The agent combines data from the Contoso sales database, the Tents Data Sheet, and Bing Search to provide comprehensive responses, so the results will vary depending on the query. </a:t>
            </a:r>
          </a:p>
          <a:p>
            <a:pPr marL="228600" indent="-228600" algn="l" rtl="0" fontAlgn="base">
              <a:lnSpc>
                <a:spcPts val="1215"/>
              </a:lnSpc>
              <a:buFont typeface="+mj-lt"/>
              <a:buAutoNum type="arabicPeriod"/>
            </a:pPr>
            <a:r>
              <a:rPr lang="en-US" sz="1000" b="0" i="0">
                <a:solidFill>
                  <a:schemeClr val="bg1"/>
                </a:solidFill>
                <a:effectLst/>
                <a:latin typeface="Segoe UI" panose="020B0502040204020203" pitchFamily="34" charset="0"/>
                <a:cs typeface="Segoe UI" panose="020B0502040204020203" pitchFamily="34" charset="0"/>
              </a:rPr>
              <a:t>Create Bing resource and connect it to your project  </a:t>
            </a:r>
          </a:p>
          <a:p>
            <a:pPr marL="228600" indent="-228600" algn="l" rtl="0" fontAlgn="base">
              <a:lnSpc>
                <a:spcPts val="1215"/>
              </a:lnSpc>
              <a:buFont typeface="+mj-lt"/>
              <a:buAutoNum type="arabicPeriod"/>
            </a:pPr>
            <a:r>
              <a:rPr lang="en-US" sz="1000" b="0" i="0">
                <a:solidFill>
                  <a:schemeClr val="bg1"/>
                </a:solidFill>
                <a:effectLst/>
                <a:latin typeface="Segoe UI" panose="020B0502040204020203" pitchFamily="34" charset="0"/>
                <a:cs typeface="Segoe UI" panose="020B0502040204020203" pitchFamily="34" charset="0"/>
              </a:rPr>
              <a:t>Note: we did this before the demo </a:t>
            </a:r>
          </a:p>
          <a:p>
            <a:pPr marL="228600" indent="-228600" algn="l" rtl="0" fontAlgn="base">
              <a:lnSpc>
                <a:spcPts val="1215"/>
              </a:lnSpc>
              <a:buFont typeface="+mj-lt"/>
              <a:buAutoNum type="arabicPeriod"/>
            </a:pPr>
            <a:r>
              <a:rPr lang="en-US" sz="1000" b="0" i="0">
                <a:solidFill>
                  <a:schemeClr val="bg1"/>
                </a:solidFill>
                <a:effectLst/>
                <a:latin typeface="Segoe UI" panose="020B0502040204020203" pitchFamily="34" charset="0"/>
                <a:cs typeface="Segoe UI" panose="020B0502040204020203" pitchFamily="34" charset="0"/>
              </a:rPr>
              <a:t>Initialize the Bing tool using your connected resources </a:t>
            </a:r>
          </a:p>
          <a:p>
            <a:pPr marL="228600" indent="-228600" algn="l" rtl="0" fontAlgn="base">
              <a:lnSpc>
                <a:spcPts val="1215"/>
              </a:lnSpc>
              <a:buFont typeface="+mj-lt"/>
              <a:buAutoNum type="arabicPeriod"/>
            </a:pPr>
            <a:r>
              <a:rPr lang="en-US" sz="1000" b="0" i="0">
                <a:solidFill>
                  <a:schemeClr val="bg1"/>
                </a:solidFill>
                <a:effectLst/>
                <a:latin typeface="Segoe UI" panose="020B0502040204020203" pitchFamily="34" charset="0"/>
                <a:cs typeface="Segoe UI" panose="020B0502040204020203" pitchFamily="34" charset="0"/>
              </a:rPr>
              <a:t>Lastly, create an agent enable all the tools </a:t>
            </a:r>
          </a:p>
          <a:p>
            <a:pPr algn="l" rtl="0" fontAlgn="base">
              <a:lnSpc>
                <a:spcPts val="1569"/>
              </a:lnSpc>
              <a:spcAft>
                <a:spcPts val="800"/>
              </a:spcAft>
            </a:pPr>
            <a:r>
              <a:rPr lang="en-US" sz="1000" b="0" i="0">
                <a:solidFill>
                  <a:schemeClr val="bg1"/>
                </a:solidFill>
                <a:effectLst/>
                <a:latin typeface="Segoe UI" panose="020B0502040204020203" pitchFamily="34" charset="0"/>
                <a:cs typeface="Segoe UI" panose="020B0502040204020203" pitchFamily="34" charset="0"/>
              </a:rPr>
              <a:t> </a:t>
            </a:r>
          </a:p>
          <a:p>
            <a:pPr algn="l" rtl="0" fontAlgn="base">
              <a:lnSpc>
                <a:spcPts val="1215"/>
              </a:lnSpc>
              <a:spcAft>
                <a:spcPts val="335"/>
              </a:spcAft>
            </a:pPr>
            <a:r>
              <a:rPr lang="en-US" sz="1000" b="0" i="0">
                <a:solidFill>
                  <a:schemeClr val="bg1"/>
                </a:solidFill>
                <a:effectLst/>
                <a:latin typeface="Segoe UI" panose="020B0502040204020203" pitchFamily="34" charset="0"/>
                <a:cs typeface="Segoe UI" panose="020B0502040204020203" pitchFamily="34" charset="0"/>
              </a:rPr>
              <a:t>Questions </a:t>
            </a:r>
          </a:p>
          <a:p>
            <a:pPr marL="228600" indent="-228600" algn="l" rtl="0" fontAlgn="base">
              <a:lnSpc>
                <a:spcPts val="1215"/>
              </a:lnSpc>
              <a:spcAft>
                <a:spcPts val="335"/>
              </a:spcAft>
              <a:buAutoNum type="arabicPeriod"/>
            </a:pPr>
            <a:r>
              <a:rPr lang="en-US" sz="1000" b="0" i="0">
                <a:solidFill>
                  <a:schemeClr val="bg1"/>
                </a:solidFill>
                <a:effectLst/>
                <a:latin typeface="Segoe UI" panose="020B0502040204020203" pitchFamily="34" charset="0"/>
                <a:cs typeface="Segoe UI" panose="020B0502040204020203" pitchFamily="34" charset="0"/>
              </a:rPr>
              <a:t>What beginner tents do our competitors sell and include prices? </a:t>
            </a:r>
          </a:p>
          <a:p>
            <a:pPr marL="228600" indent="-228600" algn="l" rtl="0" fontAlgn="base">
              <a:lnSpc>
                <a:spcPts val="1215"/>
              </a:lnSpc>
              <a:spcAft>
                <a:spcPts val="335"/>
              </a:spcAft>
              <a:buAutoNum type="arabicPeriod"/>
            </a:pPr>
            <a:r>
              <a:rPr lang="en-US" sz="1000" b="0" i="0">
                <a:solidFill>
                  <a:schemeClr val="bg1"/>
                </a:solidFill>
                <a:effectLst/>
                <a:latin typeface="Segoe UI" panose="020B0502040204020203" pitchFamily="34" charset="0"/>
                <a:cs typeface="Segoe UI" panose="020B0502040204020203" pitchFamily="34" charset="0"/>
              </a:rPr>
              <a:t>Show as a bar chart </a:t>
            </a:r>
          </a:p>
          <a:p>
            <a:pPr marL="228600" indent="-228600" algn="l" rtl="0" fontAlgn="base">
              <a:lnSpc>
                <a:spcPts val="1215"/>
              </a:lnSpc>
              <a:spcAft>
                <a:spcPts val="335"/>
              </a:spcAft>
              <a:buAutoNum type="arabicPeriod"/>
            </a:pPr>
            <a:r>
              <a:rPr lang="en-US" sz="1000" b="0" i="0">
                <a:solidFill>
                  <a:schemeClr val="bg1"/>
                </a:solidFill>
                <a:effectLst/>
                <a:latin typeface="Segoe UI" panose="020B0502040204020203" pitchFamily="34" charset="0"/>
                <a:cs typeface="Segoe UI" panose="020B0502040204020203" pitchFamily="34" charset="0"/>
              </a:rPr>
              <a:t>Show the tents we sell by region that are a similar price to our competitors' beginner tents. </a:t>
            </a:r>
          </a:p>
          <a:p>
            <a:pPr marL="228600" indent="-228600" algn="l" rtl="0" fontAlgn="base">
              <a:lnSpc>
                <a:spcPts val="1215"/>
              </a:lnSpc>
              <a:spcAft>
                <a:spcPts val="335"/>
              </a:spcAft>
              <a:buAutoNum type="arabicPeriod"/>
            </a:pPr>
            <a:r>
              <a:rPr lang="en-US" sz="1000" b="0" i="0">
                <a:solidFill>
                  <a:schemeClr val="bg1"/>
                </a:solidFill>
                <a:effectLst/>
                <a:latin typeface="Segoe UI" panose="020B0502040204020203" pitchFamily="34" charset="0"/>
                <a:cs typeface="Segoe UI" panose="020B0502040204020203" pitchFamily="34" charset="0"/>
              </a:rPr>
              <a:t>Download the data </a:t>
            </a:r>
          </a:p>
          <a:p>
            <a:endParaRPr lang="en-US" sz="1000">
              <a:solidFill>
                <a:schemeClr val="bg1"/>
              </a:solidFill>
              <a:latin typeface="Segoe UI" panose="020B0502040204020203" pitchFamily="34" charset="0"/>
              <a:cs typeface="Segoe UI" panose="020B0502040204020203" pitchFamily="34" charset="0"/>
            </a:endParaRPr>
          </a:p>
          <a:p>
            <a:endParaRPr lang="en-US" sz="1000">
              <a:latin typeface="Segoe UI" panose="020B0502040204020203" pitchFamily="34" charset="0"/>
              <a:cs typeface="Segoe UI" panose="020B0502040204020203" pitchFamily="34" charset="0"/>
            </a:endParaRPr>
          </a:p>
        </p:txBody>
      </p:sp>
      <p:sp>
        <p:nvSpPr>
          <p:cNvPr id="4" name="Header Placeholder 3">
            <a:extLst>
              <a:ext uri="{FF2B5EF4-FFF2-40B4-BE49-F238E27FC236}">
                <a16:creationId xmlns:a16="http://schemas.microsoft.com/office/drawing/2014/main" id="{5A78C34F-3ED4-196F-DEE4-66789E216950}"/>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15DCBC8-DDAE-12D1-DF54-132E51D40799}"/>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DBBEA5D-59B0-DE2D-BB6A-16418437BED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4/9/25 7:33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C1DE7477-A397-A76C-2268-F4325120E7C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0928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E6D3F-E6EA-0DDE-6F12-1B7FC7204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83090D-C763-0811-B44B-D97DF3254A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FC65B4-9127-0C4C-F3C5-2E310C34E94E}"/>
              </a:ext>
            </a:extLst>
          </p:cNvPr>
          <p:cNvSpPr>
            <a:spLocks noGrp="1"/>
          </p:cNvSpPr>
          <p:nvPr>
            <p:ph type="body" idx="1"/>
          </p:nvPr>
        </p:nvSpPr>
        <p:spPr/>
        <p:txBody>
          <a:bodyPr/>
          <a:lstStyle/>
          <a:p>
            <a:pPr algn="l"/>
            <a:r>
              <a:rPr lang="en-GB" sz="1000">
                <a:latin typeface="Segoe UI"/>
                <a:cs typeface="Segoe UI"/>
              </a:rPr>
              <a:t>[Marlene]</a:t>
            </a:r>
            <a:endParaRPr lang="en-GB" sz="1000">
              <a:effectLst/>
              <a:latin typeface="Segoe UI"/>
              <a:cs typeface="Segoe UI"/>
            </a:endParaRPr>
          </a:p>
          <a:p>
            <a:pPr algn="l"/>
            <a:r>
              <a:rPr lang="en-GB" sz="1000">
                <a:effectLst/>
                <a:latin typeface="Segoe UI"/>
                <a:cs typeface="Segoe UI"/>
              </a:rPr>
              <a:t>Finally, we’re going to touch on multi-agent.</a:t>
            </a:r>
          </a:p>
          <a:p>
            <a:pPr algn="l"/>
            <a:endParaRPr lang="en-GB" sz="1000">
              <a:effectLst/>
            </a:endParaRPr>
          </a:p>
          <a:p>
            <a:pPr algn="l"/>
            <a:r>
              <a:rPr lang="en-GB" sz="1000" b="1">
                <a:effectLst/>
                <a:latin typeface="Segoe UI"/>
                <a:cs typeface="Segoe UI"/>
              </a:rPr>
              <a:t>What if we wanted to build our app using a multi-agent solution</a:t>
            </a:r>
          </a:p>
          <a:p>
            <a:pPr algn="l"/>
            <a:endParaRPr lang="en-GB" sz="1000">
              <a:effectLst/>
            </a:endParaRPr>
          </a:p>
        </p:txBody>
      </p:sp>
      <p:sp>
        <p:nvSpPr>
          <p:cNvPr id="4" name="Slide Number Placeholder 3">
            <a:extLst>
              <a:ext uri="{FF2B5EF4-FFF2-40B4-BE49-F238E27FC236}">
                <a16:creationId xmlns:a16="http://schemas.microsoft.com/office/drawing/2014/main" id="{7122D403-47B8-A321-E1ED-CCE8E769852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18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614D89-944D-A334-1EAD-501B7E787E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2D5A0E-95F2-82D8-486C-80E928A205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364988-4964-FC1C-A455-8AD46449CE97}"/>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latin typeface="Segoe UI"/>
                <a:cs typeface="Segoe UI"/>
              </a:rPr>
              <a:t>[Marlene]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a:latin typeface="Segoe UI"/>
                <a:cs typeface="Segoe UI"/>
              </a:rPr>
              <a:t>An AI multi-agent system consists </a:t>
            </a:r>
            <a:r>
              <a:rPr lang="en-US" sz="1000" b="1">
                <a:latin typeface="Segoe UI"/>
                <a:cs typeface="Segoe UI"/>
              </a:rPr>
              <a:t>of multiple intelligent agents</a:t>
            </a:r>
            <a:r>
              <a:rPr lang="en-US" sz="1000">
                <a:latin typeface="Segoe UI"/>
                <a:cs typeface="Segoe UI"/>
              </a:rPr>
              <a:t> that </a:t>
            </a:r>
            <a:r>
              <a:rPr lang="en-US" sz="1000" b="1">
                <a:latin typeface="Segoe UI"/>
                <a:cs typeface="Segoe UI"/>
              </a:rPr>
              <a:t>interact</a:t>
            </a:r>
            <a:r>
              <a:rPr lang="en-US" sz="1000">
                <a:latin typeface="Segoe UI"/>
                <a:cs typeface="Segoe UI"/>
              </a:rPr>
              <a:t> and </a:t>
            </a:r>
            <a:r>
              <a:rPr lang="en-US" sz="1000" b="1">
                <a:latin typeface="Segoe UI"/>
                <a:cs typeface="Segoe UI"/>
              </a:rPr>
              <a:t>collaborate</a:t>
            </a:r>
            <a:r>
              <a:rPr lang="en-US" sz="1000">
                <a:latin typeface="Segoe UI"/>
                <a:cs typeface="Segoe UI"/>
              </a:rPr>
              <a:t> to solve </a:t>
            </a:r>
            <a:r>
              <a:rPr lang="en-US" sz="1000" b="1">
                <a:latin typeface="Segoe UI"/>
                <a:cs typeface="Segoe UI"/>
              </a:rPr>
              <a:t>complex tasks</a:t>
            </a:r>
            <a:r>
              <a:rPr lang="en-US" sz="1000">
                <a:latin typeface="Segoe UI"/>
                <a:cs typeface="Segoe UI"/>
              </a:rPr>
              <a:t>, </a:t>
            </a:r>
            <a:r>
              <a:rPr lang="en-US" sz="1000" b="1">
                <a:latin typeface="Segoe UI"/>
                <a:cs typeface="Segoe UI"/>
              </a:rPr>
              <a:t>share information</a:t>
            </a:r>
            <a:r>
              <a:rPr lang="en-US" sz="1000">
                <a:latin typeface="Segoe UI"/>
                <a:cs typeface="Segoe UI"/>
              </a:rPr>
              <a:t>, and </a:t>
            </a:r>
            <a:r>
              <a:rPr lang="en-US" sz="1000" b="1">
                <a:latin typeface="Segoe UI"/>
                <a:cs typeface="Segoe UI"/>
              </a:rPr>
              <a:t>achieve goals </a:t>
            </a:r>
            <a:r>
              <a:rPr lang="en-US" sz="1000">
                <a:latin typeface="Segoe UI"/>
                <a:cs typeface="Segoe UI"/>
              </a:rPr>
              <a:t>autonomously or semi-autonomously.</a:t>
            </a:r>
            <a:endParaRPr lang="en-GB" sz="100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GB" sz="1000">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1000">
                <a:effectLst/>
              </a:rPr>
              <a:t>This pattern can be applied to </a:t>
            </a:r>
            <a:r>
              <a:rPr lang="en-US" sz="2000"/>
              <a:t>a wide range of use cases</a:t>
            </a:r>
            <a:endParaRPr lang="en-US" sz="2000">
              <a:effectLst/>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1000">
                <a:effectLst/>
              </a:rPr>
              <a:t>- Including simple tasks, such as generating a report</a:t>
            </a:r>
            <a:endParaRPr lang="en-GB" sz="1000">
              <a:effectLst/>
              <a:latin typeface="Segoe UI"/>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1000">
                <a:effectLst/>
                <a:latin typeface="Segoe UI"/>
                <a:cs typeface="Segoe UI"/>
              </a:rPr>
              <a:t>- Or as complex solutions such as</a:t>
            </a:r>
            <a:r>
              <a:rPr lang="en-US" sz="2000" dirty="0">
                <a:effectLst/>
                <a:latin typeface="Segoe UI"/>
                <a:cs typeface="Segoe UI"/>
              </a:rPr>
              <a:t> </a:t>
            </a:r>
            <a:r>
              <a:rPr lang="en-US" sz="2000">
                <a:latin typeface="Segoe UI"/>
                <a:cs typeface="Segoe UI"/>
              </a:rPr>
              <a:t>automating large-scale workflows</a:t>
            </a:r>
            <a:endParaRPr lang="en-GB" sz="1000">
              <a:effectLst/>
              <a:latin typeface="Segoe UI"/>
              <a:cs typeface="Segoe UI"/>
            </a:endParaRPr>
          </a:p>
          <a:p>
            <a:pPr algn="l"/>
            <a:endParaRPr lang="en-GB" sz="1000">
              <a:effectLst/>
            </a:endParaRPr>
          </a:p>
        </p:txBody>
      </p:sp>
      <p:sp>
        <p:nvSpPr>
          <p:cNvPr id="4" name="Slide Number Placeholder 3">
            <a:extLst>
              <a:ext uri="{FF2B5EF4-FFF2-40B4-BE49-F238E27FC236}">
                <a16:creationId xmlns:a16="http://schemas.microsoft.com/office/drawing/2014/main" id="{C9095A26-6746-2AF9-4F9D-D93F06ECC46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717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dirty="0">
                <a:latin typeface="Segoe UI"/>
                <a:cs typeface="Segoe UI"/>
              </a:rPr>
              <a:t>[Carlotta]</a:t>
            </a:r>
          </a:p>
          <a:p>
            <a:r>
              <a:rPr lang="en-US" sz="2000" b="0" i="0" dirty="0">
                <a:solidFill>
                  <a:srgbClr val="424242"/>
                </a:solidFill>
                <a:effectLst/>
                <a:latin typeface="Segoe Sans"/>
              </a:rPr>
              <a:t>Alright, let's set the stage for the next 60 minutes, which we will spend exploring AI agents through an end-to-end example created with the Azure AI Agent service that addresses a specific use case.</a:t>
            </a:r>
            <a:endParaRPr lang="en-US" sz="1000" dirty="0">
              <a:latin typeface="Segoe UI"/>
              <a:cs typeface="Segoe UI"/>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18179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689D2-D7A1-7CE8-0B80-D3A7996DC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3927C-515A-318F-A662-57C094552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65CBB-1791-3267-412D-13B683C9DC3A}"/>
              </a:ext>
            </a:extLst>
          </p:cNvPr>
          <p:cNvSpPr>
            <a:spLocks noGrp="1"/>
          </p:cNvSpPr>
          <p:nvPr>
            <p:ph type="body" idx="1"/>
          </p:nvPr>
        </p:nvSpPr>
        <p:spPr/>
        <p:txBody>
          <a:bodyPr/>
          <a:lstStyle/>
          <a:p>
            <a:pPr algn="l" rtl="0" fontAlgn="base">
              <a:lnSpc>
                <a:spcPts val="1569"/>
              </a:lnSpc>
              <a:buFont typeface="Arial" panose="020B0604020202020204" pitchFamily="34" charset="0"/>
              <a:buNone/>
            </a:pPr>
            <a:r>
              <a:rPr lang="en-US" sz="4400" b="0" i="0" u="none" strike="noStrike" dirty="0">
                <a:solidFill>
                  <a:schemeClr val="bg1"/>
                </a:solidFill>
                <a:effectLst/>
                <a:latin typeface="Aptos" panose="020B0004020202020204" pitchFamily="34" charset="0"/>
              </a:rPr>
              <a:t>[Marlene]</a:t>
            </a:r>
          </a:p>
          <a:p>
            <a:pPr marL="0" marR="0" lvl="0" indent="0" algn="l" defTabSz="914367" rtl="0" eaLnBrk="1" fontAlgn="base" latinLnBrk="0" hangingPunct="1">
              <a:lnSpc>
                <a:spcPts val="1569"/>
              </a:lnSpc>
              <a:spcBef>
                <a:spcPts val="0"/>
              </a:spcBef>
              <a:spcAft>
                <a:spcPts val="333"/>
              </a:spcAft>
              <a:buClrTx/>
              <a:buSzTx/>
              <a:buFont typeface="Arial" panose="020B0604020202020204" pitchFamily="34" charset="0"/>
              <a:buNone/>
              <a:tabLst/>
              <a:defRPr/>
            </a:pPr>
            <a:r>
              <a:rPr lang="en-US" sz="4400" b="0" i="0" dirty="0">
                <a:solidFill>
                  <a:schemeClr val="bg1"/>
                </a:solidFill>
                <a:effectLst/>
                <a:latin typeface="Aptos" panose="020B0004020202020204" pitchFamily="34" charset="0"/>
              </a:rPr>
              <a:t>Now I am going to talk about our strategy is across Open Source SDKs and Azure AI Foundry: </a:t>
            </a:r>
          </a:p>
          <a:p>
            <a:pPr algn="l" rtl="0" fontAlgn="base">
              <a:lnSpc>
                <a:spcPts val="1569"/>
              </a:lnSpc>
              <a:buFont typeface="Arial" panose="020B0604020202020204" pitchFamily="34" charset="0"/>
              <a:buNone/>
            </a:pPr>
            <a:endParaRPr lang="en-US" sz="4400" b="0" i="0" u="none" strike="noStrike" dirty="0">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r>
              <a:rPr lang="en-US" sz="4400" b="0" i="0" u="none" strike="noStrike" dirty="0">
                <a:solidFill>
                  <a:schemeClr val="bg1"/>
                </a:solidFill>
                <a:effectLst/>
                <a:latin typeface="Aptos" panose="020B0004020202020204" pitchFamily="34" charset="0"/>
              </a:rPr>
              <a:t>When building a new multi-agent solution, you should start with Azure AI to quickly build and deploy most reliable, scalable, and secure agents. </a:t>
            </a:r>
          </a:p>
          <a:p>
            <a:pPr algn="l" rtl="0" fontAlgn="base">
              <a:lnSpc>
                <a:spcPts val="1569"/>
              </a:lnSpc>
              <a:buFont typeface="Arial" panose="020B0604020202020204" pitchFamily="34" charset="0"/>
              <a:buNone/>
            </a:pPr>
            <a:endParaRPr lang="en-US" sz="4400" b="0" i="0" u="none" strike="noStrike" dirty="0">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r>
              <a:rPr lang="en-US" sz="4400" b="0" i="0" u="none" strike="noStrike" dirty="0">
                <a:solidFill>
                  <a:schemeClr val="bg1"/>
                </a:solidFill>
                <a:effectLst/>
                <a:latin typeface="Aptos" panose="020B0004020202020204" pitchFamily="34" charset="0"/>
              </a:rPr>
              <a:t>You can then orchestrate these agents using one of Microsoft’s two multi-agent orchestration libraries: </a:t>
            </a:r>
            <a:r>
              <a:rPr lang="en-US" sz="4400" b="0" i="0" u="none" strike="noStrike" dirty="0" err="1">
                <a:solidFill>
                  <a:schemeClr val="bg1"/>
                </a:solidFill>
                <a:effectLst/>
                <a:latin typeface="Aptos" panose="020B0004020202020204" pitchFamily="34" charset="0"/>
              </a:rPr>
              <a:t>AutoGen</a:t>
            </a:r>
            <a:r>
              <a:rPr lang="en-US" sz="4400" b="0" i="0" u="none" strike="noStrike" dirty="0">
                <a:solidFill>
                  <a:schemeClr val="bg1"/>
                </a:solidFill>
                <a:effectLst/>
                <a:latin typeface="Aptos" panose="020B0004020202020204" pitchFamily="34" charset="0"/>
              </a:rPr>
              <a:t> and Semantic Kernel.</a:t>
            </a:r>
            <a:r>
              <a:rPr lang="en-US" sz="4400" b="0" i="0" dirty="0">
                <a:solidFill>
                  <a:schemeClr val="bg1"/>
                </a:solidFill>
                <a:effectLst/>
                <a:latin typeface="Aptos" panose="020B0004020202020204" pitchFamily="34" charset="0"/>
              </a:rPr>
              <a:t>​</a:t>
            </a:r>
            <a:endParaRPr lang="en-US" sz="1800" b="0" i="0" dirty="0">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1800" b="0" i="0" dirty="0">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1800" b="0" i="0" dirty="0">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r>
              <a:rPr lang="en-US" sz="1800" b="1" i="0" dirty="0" err="1">
                <a:solidFill>
                  <a:schemeClr val="bg1"/>
                </a:solidFill>
                <a:effectLst/>
                <a:latin typeface="Aptos" panose="020B0004020202020204" pitchFamily="34" charset="0"/>
              </a:rPr>
              <a:t>AutoGen</a:t>
            </a:r>
            <a:r>
              <a:rPr lang="en-US" sz="1800" b="0" i="0" dirty="0">
                <a:solidFill>
                  <a:schemeClr val="bg1"/>
                </a:solidFill>
                <a:effectLst/>
                <a:latin typeface="Aptos" panose="020B0004020202020204" pitchFamily="34" charset="0"/>
              </a:rPr>
              <a:t>: built by Microsoft </a:t>
            </a:r>
            <a:r>
              <a:rPr lang="en-US" sz="1800" b="0" i="0" dirty="0" err="1">
                <a:solidFill>
                  <a:schemeClr val="bg1"/>
                </a:solidFill>
                <a:effectLst/>
                <a:latin typeface="Aptos" panose="020B0004020202020204" pitchFamily="34" charset="0"/>
              </a:rPr>
              <a:t>reasearch</a:t>
            </a:r>
            <a:r>
              <a:rPr lang="en-US" sz="1800" b="0" i="0" dirty="0">
                <a:solidFill>
                  <a:schemeClr val="bg1"/>
                </a:solidFill>
                <a:effectLst/>
                <a:latin typeface="Aptos" panose="020B0004020202020204" pitchFamily="34" charset="0"/>
              </a:rPr>
              <a:t> </a:t>
            </a:r>
            <a:r>
              <a:rPr lang="en-US" sz="1800" b="1" i="0" dirty="0">
                <a:solidFill>
                  <a:schemeClr val="bg1"/>
                </a:solidFill>
                <a:effectLst/>
                <a:latin typeface="Aptos" panose="020B0004020202020204" pitchFamily="34" charset="0"/>
              </a:rPr>
              <a:t>(cutting edge, state-of-the-art research </a:t>
            </a:r>
            <a:r>
              <a:rPr lang="en-US" sz="1800" b="1" i="0" dirty="0" err="1">
                <a:solidFill>
                  <a:schemeClr val="bg1"/>
                </a:solidFill>
                <a:effectLst/>
                <a:latin typeface="Aptos" panose="020B0004020202020204" pitchFamily="34" charset="0"/>
              </a:rPr>
              <a:t>sdk</a:t>
            </a:r>
            <a:r>
              <a:rPr lang="en-US" sz="1800" b="1" i="0" dirty="0">
                <a:solidFill>
                  <a:schemeClr val="bg1"/>
                </a:solidFill>
                <a:effectLst/>
                <a:latin typeface="Aptos" panose="020B0004020202020204" pitchFamily="34" charset="0"/>
              </a:rPr>
              <a:t>)</a:t>
            </a:r>
            <a:r>
              <a:rPr lang="en-US" sz="1800" b="0" i="0" dirty="0">
                <a:solidFill>
                  <a:schemeClr val="bg1"/>
                </a:solidFill>
                <a:effectLst/>
                <a:latin typeface="Aptos" panose="020B0004020202020204" pitchFamily="34" charset="0"/>
              </a:rPr>
              <a:t> </a:t>
            </a:r>
          </a:p>
          <a:p>
            <a:pPr marL="613821" lvl="2" indent="-285750" algn="l" rtl="0" fontAlgn="base">
              <a:lnSpc>
                <a:spcPts val="1569"/>
              </a:lnSpc>
            </a:pPr>
            <a:r>
              <a:rPr lang="en-US" sz="1800" b="0" i="0" dirty="0">
                <a:solidFill>
                  <a:schemeClr val="bg1"/>
                </a:solidFill>
                <a:effectLst/>
                <a:latin typeface="Aptos" panose="020B0004020202020204" pitchFamily="34" charset="0"/>
              </a:rPr>
              <a:t>Pros: always up date, but you might hit breaking changes </a:t>
            </a:r>
          </a:p>
          <a:p>
            <a:pPr marL="0" lvl="0" indent="0" algn="l" rtl="0" fontAlgn="base">
              <a:lnSpc>
                <a:spcPts val="1569"/>
              </a:lnSpc>
              <a:buFont typeface="Arial" panose="020B0604020202020204" pitchFamily="34" charset="0"/>
              <a:buNone/>
            </a:pPr>
            <a:endParaRPr lang="en-US" sz="1800" b="0" i="0" dirty="0">
              <a:solidFill>
                <a:schemeClr val="bg1"/>
              </a:solidFill>
              <a:effectLst/>
              <a:latin typeface="Aptos" panose="020B0004020202020204" pitchFamily="34" charset="0"/>
            </a:endParaRPr>
          </a:p>
          <a:p>
            <a:pPr marL="0" lvl="0" indent="0" algn="l" rtl="0" fontAlgn="base">
              <a:lnSpc>
                <a:spcPts val="1569"/>
              </a:lnSpc>
              <a:buFont typeface="Arial" panose="020B0604020202020204" pitchFamily="34" charset="0"/>
              <a:buNone/>
            </a:pPr>
            <a:r>
              <a:rPr lang="en-US" sz="1800" b="1" i="0" dirty="0">
                <a:solidFill>
                  <a:schemeClr val="bg1"/>
                </a:solidFill>
                <a:effectLst/>
                <a:latin typeface="Aptos" panose="020B0004020202020204" pitchFamily="34" charset="0"/>
              </a:rPr>
              <a:t>Semantic kernel: </a:t>
            </a:r>
            <a:r>
              <a:rPr lang="en-US" sz="1800" b="0" i="0" dirty="0">
                <a:solidFill>
                  <a:schemeClr val="bg1"/>
                </a:solidFill>
                <a:effectLst/>
                <a:latin typeface="Aptos" panose="020B0004020202020204" pitchFamily="34" charset="0"/>
              </a:rPr>
              <a:t>take the Microsoft research and packages it up and GA it:  it so we don’t have breaking changes (stable, product-ready and stable </a:t>
            </a:r>
            <a:r>
              <a:rPr lang="en-US" sz="1800" b="0" i="0" dirty="0" err="1">
                <a:solidFill>
                  <a:schemeClr val="bg1"/>
                </a:solidFill>
                <a:effectLst/>
                <a:latin typeface="Aptos" panose="020B0004020202020204" pitchFamily="34" charset="0"/>
              </a:rPr>
              <a:t>sdk</a:t>
            </a:r>
            <a:r>
              <a:rPr lang="en-US" sz="1800" b="0" i="0" dirty="0">
                <a:solidFill>
                  <a:schemeClr val="bg1"/>
                </a:solidFill>
                <a:effectLst/>
                <a:latin typeface="Aptos" panose="020B0004020202020204" pitchFamily="34" charset="0"/>
              </a:rPr>
              <a:t>) </a:t>
            </a:r>
          </a:p>
          <a:p>
            <a:pPr marL="0" indent="0" algn="l" rtl="0" fontAlgn="base">
              <a:lnSpc>
                <a:spcPts val="1569"/>
              </a:lnSpc>
              <a:buFont typeface="Arial" panose="020B0604020202020204" pitchFamily="34" charset="0"/>
              <a:buNone/>
            </a:pPr>
            <a:endParaRPr lang="en-US" sz="1800" b="0" i="0" dirty="0">
              <a:solidFill>
                <a:schemeClr val="bg1"/>
              </a:solidFill>
              <a:effectLst/>
              <a:latin typeface="Aptos" panose="020B0004020202020204" pitchFamily="34" charset="0"/>
            </a:endParaRPr>
          </a:p>
          <a:p>
            <a:pPr marL="0" indent="0" algn="l" rtl="0" fontAlgn="base">
              <a:lnSpc>
                <a:spcPts val="1569"/>
              </a:lnSpc>
              <a:buFont typeface="Arial" panose="020B0604020202020204" pitchFamily="34" charset="0"/>
              <a:buNone/>
            </a:pPr>
            <a:r>
              <a:rPr lang="en-US" sz="1800" b="1" i="0" dirty="0">
                <a:solidFill>
                  <a:schemeClr val="bg1"/>
                </a:solidFill>
                <a:effectLst/>
                <a:latin typeface="Aptos" panose="020B0004020202020204" pitchFamily="34" charset="0"/>
              </a:rPr>
              <a:t>Coming soon: </a:t>
            </a:r>
            <a:r>
              <a:rPr lang="en-US" sz="1800" b="0" i="0" dirty="0">
                <a:solidFill>
                  <a:schemeClr val="bg1"/>
                </a:solidFill>
                <a:effectLst/>
                <a:latin typeface="Aptos" panose="020B0004020202020204" pitchFamily="34" charset="0"/>
              </a:rPr>
              <a:t>Orchestration in AI Foundry </a:t>
            </a:r>
          </a:p>
          <a:p>
            <a:pPr marL="0" indent="0" algn="l" rtl="0" fontAlgn="base">
              <a:lnSpc>
                <a:spcPts val="1569"/>
              </a:lnSpc>
              <a:buFont typeface="Arial" panose="020B0604020202020204" pitchFamily="34" charset="0"/>
              <a:buNone/>
            </a:pPr>
            <a:endParaRPr lang="en-US" sz="1800" b="0" i="0" dirty="0">
              <a:solidFill>
                <a:schemeClr val="bg1"/>
              </a:solidFill>
              <a:effectLst/>
              <a:latin typeface="Aptos" panose="020B0004020202020204" pitchFamily="34" charset="0"/>
            </a:endParaRPr>
          </a:p>
          <a:p>
            <a:pPr algn="l" rtl="0" fontAlgn="base">
              <a:lnSpc>
                <a:spcPts val="1569"/>
              </a:lnSpc>
              <a:buFont typeface="Arial" panose="020B0604020202020204" pitchFamily="34" charset="0"/>
              <a:buChar char="•"/>
            </a:pPr>
            <a:r>
              <a:rPr lang="en-US" sz="1800" b="1" i="0" u="sng" dirty="0">
                <a:solidFill>
                  <a:schemeClr val="bg1"/>
                </a:solidFill>
                <a:effectLst/>
                <a:latin typeface="Aptos" panose="020B0004020202020204" pitchFamily="34" charset="0"/>
              </a:rPr>
              <a:t>All are staying! All have a place to support different needs </a:t>
            </a:r>
          </a:p>
          <a:p>
            <a:endParaRPr lang="en-US" dirty="0"/>
          </a:p>
        </p:txBody>
      </p:sp>
      <p:sp>
        <p:nvSpPr>
          <p:cNvPr id="4" name="Slide Number Placeholder 3">
            <a:extLst>
              <a:ext uri="{FF2B5EF4-FFF2-40B4-BE49-F238E27FC236}">
                <a16:creationId xmlns:a16="http://schemas.microsoft.com/office/drawing/2014/main" id="{2C38060E-4764-188F-BBC4-7D67B33769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AA1C-7BEB-4025-AFE5-588D514004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5454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FCAF36-7914-EDD6-87EB-A3105B3D2B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254540-7305-BAFE-1CCE-AA6944AC4D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A1772B-029E-B012-25ED-9E5AF9E20DF0}"/>
              </a:ext>
            </a:extLst>
          </p:cNvPr>
          <p:cNvSpPr>
            <a:spLocks noGrp="1"/>
          </p:cNvSpPr>
          <p:nvPr>
            <p:ph type="body" idx="1"/>
          </p:nvPr>
        </p:nvSpPr>
        <p:spPr/>
        <p:txBody>
          <a:bodyPr/>
          <a:lstStyle/>
          <a:p>
            <a:pPr algn="l" rtl="0" fontAlgn="base">
              <a:lnSpc>
                <a:spcPts val="1569"/>
              </a:lnSpc>
              <a:buFont typeface="Arial" panose="020B0604020202020204" pitchFamily="34" charset="0"/>
              <a:buNone/>
            </a:pPr>
            <a:r>
              <a:rPr lang="en-US" sz="1800" b="1" i="0">
                <a:solidFill>
                  <a:schemeClr val="bg1"/>
                </a:solidFill>
                <a:effectLst/>
                <a:latin typeface="Aptos"/>
              </a:rPr>
              <a:t>[</a:t>
            </a:r>
            <a:r>
              <a:rPr lang="en-US" sz="1800" b="1">
                <a:solidFill>
                  <a:schemeClr val="bg1"/>
                </a:solidFill>
                <a:latin typeface="Aptos"/>
              </a:rPr>
              <a:t>Marlene</a:t>
            </a:r>
            <a:r>
              <a:rPr lang="en-US" sz="1800" b="1" i="0">
                <a:solidFill>
                  <a:schemeClr val="bg1"/>
                </a:solidFill>
                <a:effectLst/>
                <a:latin typeface="Aptos"/>
              </a:rPr>
              <a:t>]</a:t>
            </a:r>
          </a:p>
          <a:p>
            <a:pPr algn="l" rtl="0" fontAlgn="base">
              <a:lnSpc>
                <a:spcPts val="1569"/>
              </a:lnSpc>
              <a:buFont typeface="Arial" panose="020B0604020202020204" pitchFamily="34" charset="0"/>
              <a:buNone/>
            </a:pPr>
            <a:r>
              <a:rPr lang="en-US" sz="1800" b="1" i="0">
                <a:solidFill>
                  <a:schemeClr val="bg1"/>
                </a:solidFill>
                <a:effectLst/>
                <a:latin typeface="Aptos" panose="020B0004020202020204" pitchFamily="34" charset="0"/>
              </a:rPr>
              <a:t>How would we implement our app using multiple agents </a:t>
            </a:r>
          </a:p>
          <a:p>
            <a:pPr algn="l" rtl="0" fontAlgn="base">
              <a:lnSpc>
                <a:spcPts val="1569"/>
              </a:lnSpc>
              <a:buFont typeface="Arial" panose="020B0604020202020204" pitchFamily="34" charset="0"/>
              <a:buNone/>
            </a:pPr>
            <a:endParaRPr lang="en-US" sz="1800" b="1" i="0">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r>
              <a:rPr lang="en-US" sz="1800" b="1" i="0">
                <a:solidFill>
                  <a:schemeClr val="bg1"/>
                </a:solidFill>
                <a:effectLst/>
                <a:latin typeface="Aptos" panose="020B0004020202020204" pitchFamily="34" charset="0"/>
              </a:rPr>
              <a:t>Why multi-agent</a:t>
            </a:r>
          </a:p>
          <a:p>
            <a:pPr marL="285750" indent="-285750" algn="l" rtl="0" fontAlgn="base">
              <a:lnSpc>
                <a:spcPts val="1569"/>
              </a:lnSpc>
              <a:buFont typeface="Arial" panose="020B0604020202020204" pitchFamily="34" charset="0"/>
              <a:buChar char="•"/>
            </a:pPr>
            <a:r>
              <a:rPr lang="en-US" sz="1800" b="0" i="0">
                <a:solidFill>
                  <a:schemeClr val="bg1"/>
                </a:solidFill>
                <a:effectLst/>
                <a:latin typeface="Aptos" panose="020B0004020202020204" pitchFamily="34" charset="0"/>
              </a:rPr>
              <a:t>Didn’t want to drop a boat load of prompts into one single agent </a:t>
            </a:r>
          </a:p>
          <a:p>
            <a:pPr marL="498475" lvl="1" indent="-285750" algn="l" rtl="0" fontAlgn="base">
              <a:lnSpc>
                <a:spcPts val="1569"/>
              </a:lnSpc>
              <a:buFont typeface="Arial" panose="020B0604020202020204" pitchFamily="34" charset="0"/>
              <a:buChar char="•"/>
            </a:pPr>
            <a:r>
              <a:rPr lang="en-US" sz="1800" b="0" i="0">
                <a:solidFill>
                  <a:schemeClr val="bg1"/>
                </a:solidFill>
                <a:effectLst/>
                <a:latin typeface="Aptos" panose="020B0004020202020204" pitchFamily="34" charset="0"/>
              </a:rPr>
              <a:t>Introduces a lot of complexity as you add more tools </a:t>
            </a:r>
          </a:p>
          <a:p>
            <a:pPr marL="285750" indent="-285750" algn="l" rtl="0" fontAlgn="base">
              <a:lnSpc>
                <a:spcPts val="1569"/>
              </a:lnSpc>
              <a:buFont typeface="Arial" panose="020B0604020202020204" pitchFamily="34" charset="0"/>
              <a:buChar char="•"/>
            </a:pPr>
            <a:r>
              <a:rPr lang="en-US" sz="1800" b="0" i="0">
                <a:solidFill>
                  <a:schemeClr val="bg1"/>
                </a:solidFill>
                <a:effectLst/>
                <a:latin typeface="Aptos" panose="020B0004020202020204" pitchFamily="34" charset="0"/>
              </a:rPr>
              <a:t>One solution: Specialized agents that each have a specific part of the prompt and are responsible for a specific task </a:t>
            </a:r>
          </a:p>
          <a:p>
            <a:pPr algn="l" rtl="0" fontAlgn="base">
              <a:lnSpc>
                <a:spcPts val="1569"/>
              </a:lnSpc>
              <a:buFont typeface="Arial" panose="020B0604020202020204" pitchFamily="34" charset="0"/>
              <a:buNone/>
            </a:pPr>
            <a:endParaRPr lang="en-US" sz="1800" b="1" i="0">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endParaRPr lang="en-US" sz="1800" b="1" i="0">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r>
              <a:rPr lang="en-US" sz="1800" b="1" i="0">
                <a:solidFill>
                  <a:schemeClr val="bg1"/>
                </a:solidFill>
                <a:effectLst/>
                <a:latin typeface="Aptos" panose="020B0004020202020204" pitchFamily="34" charset="0"/>
              </a:rPr>
              <a:t>Implement our app as Multi-agent app:</a:t>
            </a:r>
          </a:p>
          <a:p>
            <a:pPr marL="285750" marR="0" lvl="0" indent="-285750" algn="l" defTabSz="914367" rtl="0" eaLnBrk="1" fontAlgn="base" latinLnBrk="0" hangingPunct="1">
              <a:lnSpc>
                <a:spcPts val="1569"/>
              </a:lnSpc>
              <a:spcBef>
                <a:spcPts val="0"/>
              </a:spcBef>
              <a:spcAft>
                <a:spcPts val="333"/>
              </a:spcAft>
              <a:buClrTx/>
              <a:buSzTx/>
              <a:buFont typeface="Arial" panose="020B0604020202020204" pitchFamily="34" charset="0"/>
              <a:buChar char="•"/>
              <a:tabLst/>
              <a:defRPr/>
            </a:pPr>
            <a:r>
              <a:rPr lang="en-US" sz="1800" b="1" i="0">
                <a:solidFill>
                  <a:schemeClr val="bg1"/>
                </a:solidFill>
                <a:effectLst/>
                <a:latin typeface="Aptos" panose="020B0004020202020204" pitchFamily="34" charset="0"/>
              </a:rPr>
              <a:t>SQL agent:</a:t>
            </a:r>
            <a:r>
              <a:rPr lang="en-US" sz="1800" b="0" i="0">
                <a:solidFill>
                  <a:schemeClr val="bg1"/>
                </a:solidFill>
                <a:effectLst/>
                <a:latin typeface="Aptos" panose="020B0004020202020204" pitchFamily="34" charset="0"/>
              </a:rPr>
              <a:t> gave it data and functional calling action tool to be able to write and execute queries </a:t>
            </a:r>
          </a:p>
          <a:p>
            <a:pPr marL="285750" marR="0" lvl="0" indent="-285750" algn="l" defTabSz="914367" rtl="0" eaLnBrk="1" fontAlgn="base" latinLnBrk="0" hangingPunct="1">
              <a:lnSpc>
                <a:spcPts val="1569"/>
              </a:lnSpc>
              <a:spcBef>
                <a:spcPts val="0"/>
              </a:spcBef>
              <a:spcAft>
                <a:spcPts val="333"/>
              </a:spcAft>
              <a:buClrTx/>
              <a:buSzTx/>
              <a:buFont typeface="Arial" panose="020B0604020202020204" pitchFamily="34" charset="0"/>
              <a:buChar char="•"/>
              <a:tabLst/>
              <a:defRPr/>
            </a:pPr>
            <a:r>
              <a:rPr lang="en-US" sz="1800" b="1" i="0">
                <a:solidFill>
                  <a:schemeClr val="bg1"/>
                </a:solidFill>
                <a:effectLst/>
                <a:latin typeface="Aptos" panose="020B0004020202020204" pitchFamily="34" charset="0"/>
              </a:rPr>
              <a:t>Data Analyst:</a:t>
            </a:r>
            <a:r>
              <a:rPr lang="en-US" sz="1800" b="0" i="0">
                <a:solidFill>
                  <a:schemeClr val="bg1"/>
                </a:solidFill>
                <a:effectLst/>
                <a:latin typeface="Aptos" panose="020B0004020202020204" pitchFamily="34" charset="0"/>
              </a:rPr>
              <a:t> take all the results and reason over them with its business knowledge </a:t>
            </a:r>
          </a:p>
          <a:p>
            <a:pPr marL="498475" marR="0" lvl="1" indent="-285750" algn="l" defTabSz="914367" rtl="0" eaLnBrk="1" fontAlgn="base" latinLnBrk="0" hangingPunct="1">
              <a:lnSpc>
                <a:spcPts val="1569"/>
              </a:lnSpc>
              <a:spcBef>
                <a:spcPts val="0"/>
              </a:spcBef>
              <a:spcAft>
                <a:spcPts val="333"/>
              </a:spcAft>
              <a:buClrTx/>
              <a:buSzTx/>
              <a:buFont typeface="Arial" panose="020B0604020202020204" pitchFamily="34" charset="0"/>
              <a:buChar char="•"/>
              <a:tabLst/>
              <a:defRPr/>
            </a:pPr>
            <a:r>
              <a:rPr lang="en-US" sz="1800" b="0" i="0">
                <a:solidFill>
                  <a:schemeClr val="bg1"/>
                </a:solidFill>
                <a:effectLst/>
                <a:latin typeface="Aptos" panose="020B0004020202020204" pitchFamily="34" charset="0"/>
              </a:rPr>
              <a:t>aka file search tool to access our product documentation and catalog</a:t>
            </a:r>
          </a:p>
          <a:p>
            <a:pPr marL="498475" marR="0" lvl="1" indent="-285750" algn="l" defTabSz="914367" rtl="0" eaLnBrk="1" fontAlgn="base" latinLnBrk="0" hangingPunct="1">
              <a:lnSpc>
                <a:spcPts val="1569"/>
              </a:lnSpc>
              <a:spcBef>
                <a:spcPts val="0"/>
              </a:spcBef>
              <a:spcAft>
                <a:spcPts val="333"/>
              </a:spcAft>
              <a:buClrTx/>
              <a:buSzTx/>
              <a:buFont typeface="Arial" panose="020B0604020202020204" pitchFamily="34" charset="0"/>
              <a:buChar char="•"/>
              <a:tabLst/>
              <a:defRPr/>
            </a:pPr>
            <a:r>
              <a:rPr lang="en-US" sz="1800" b="0" i="0">
                <a:solidFill>
                  <a:schemeClr val="bg1"/>
                </a:solidFill>
                <a:effectLst/>
                <a:latin typeface="Aptos" panose="020B0004020202020204" pitchFamily="34" charset="0"/>
              </a:rPr>
              <a:t>And Bing search to have access to real-time information</a:t>
            </a:r>
          </a:p>
          <a:p>
            <a:pPr marL="285750" marR="0" lvl="0" indent="-285750" algn="l" defTabSz="914367" rtl="0" eaLnBrk="1" fontAlgn="base" latinLnBrk="0" hangingPunct="1">
              <a:lnSpc>
                <a:spcPts val="1569"/>
              </a:lnSpc>
              <a:spcBef>
                <a:spcPts val="0"/>
              </a:spcBef>
              <a:spcAft>
                <a:spcPts val="333"/>
              </a:spcAft>
              <a:buClrTx/>
              <a:buSzTx/>
              <a:buFont typeface="Arial" panose="020B0604020202020204" pitchFamily="34" charset="0"/>
              <a:buChar char="•"/>
              <a:tabLst/>
              <a:defRPr/>
            </a:pPr>
            <a:r>
              <a:rPr lang="en-US" sz="1800" b="1" i="0">
                <a:solidFill>
                  <a:schemeClr val="bg1"/>
                </a:solidFill>
                <a:effectLst/>
                <a:latin typeface="Aptos" panose="020B0004020202020204" pitchFamily="34" charset="0"/>
              </a:rPr>
              <a:t>User proxy: </a:t>
            </a:r>
            <a:r>
              <a:rPr lang="en-US" sz="1800" b="0" i="0">
                <a:solidFill>
                  <a:schemeClr val="bg1"/>
                </a:solidFill>
                <a:effectLst/>
                <a:latin typeface="Aptos" panose="020B0004020202020204" pitchFamily="34" charset="0"/>
              </a:rPr>
              <a:t>the only agent that has the power to actually do anything (send messages to external systems)</a:t>
            </a:r>
          </a:p>
          <a:p>
            <a:pPr marL="498475" lvl="1" indent="-285750" algn="l" rtl="0" fontAlgn="base">
              <a:lnSpc>
                <a:spcPts val="1569"/>
              </a:lnSpc>
              <a:buFont typeface="Arial" panose="020B0604020202020204" pitchFamily="34" charset="0"/>
              <a:buChar char="•"/>
            </a:pPr>
            <a:r>
              <a:rPr lang="en-US" sz="1800" b="0" i="0">
                <a:solidFill>
                  <a:schemeClr val="bg1"/>
                </a:solidFill>
                <a:effectLst/>
                <a:latin typeface="Aptos" panose="020B0004020202020204" pitchFamily="34" charset="0"/>
              </a:rPr>
              <a:t>For example, send queries to other systems or execute code </a:t>
            </a:r>
          </a:p>
          <a:p>
            <a:pPr marL="0" indent="0" algn="l" rtl="0" fontAlgn="base">
              <a:lnSpc>
                <a:spcPts val="1569"/>
              </a:lnSpc>
              <a:buFont typeface="Arial" panose="020B0604020202020204" pitchFamily="34" charset="0"/>
              <a:buNone/>
            </a:pPr>
            <a:endParaRPr lang="en-US" sz="1800" b="1" i="0">
              <a:solidFill>
                <a:schemeClr val="bg1"/>
              </a:solidFill>
              <a:effectLst/>
              <a:latin typeface="Aptos" panose="020B0004020202020204" pitchFamily="34" charset="0"/>
            </a:endParaRPr>
          </a:p>
          <a:p>
            <a:pPr marL="0" marR="0" lvl="0" indent="0" algn="l" defTabSz="914367" rtl="0" eaLnBrk="1" fontAlgn="base" latinLnBrk="0" hangingPunct="1">
              <a:lnSpc>
                <a:spcPts val="1569"/>
              </a:lnSpc>
              <a:spcBef>
                <a:spcPts val="0"/>
              </a:spcBef>
              <a:spcAft>
                <a:spcPts val="333"/>
              </a:spcAft>
              <a:buClrTx/>
              <a:buSzTx/>
              <a:buFont typeface="Arial" panose="020B0604020202020204" pitchFamily="34" charset="0"/>
              <a:buNone/>
              <a:tabLst/>
              <a:defRPr/>
            </a:pPr>
            <a:r>
              <a:rPr lang="en-US" sz="1800" b="0" i="0">
                <a:solidFill>
                  <a:srgbClr val="333333"/>
                </a:solidFill>
                <a:effectLst/>
                <a:latin typeface="Aptos" panose="020B0004020202020204" pitchFamily="34" charset="0"/>
              </a:rPr>
              <a:t>As the number of agents in your multi-agent system grows, the burden of configuring and maintaining them grows proportionally.</a:t>
            </a:r>
            <a:endParaRPr lang="en-US" sz="1800" b="0" i="0">
              <a:solidFill>
                <a:schemeClr val="bg1"/>
              </a:solidFill>
              <a:effectLst/>
              <a:latin typeface="Aptos" panose="020B0004020202020204" pitchFamily="34" charset="0"/>
            </a:endParaRPr>
          </a:p>
          <a:p>
            <a:pPr marL="0" marR="0" lvl="0" indent="0" algn="l" defTabSz="914367" rtl="0" eaLnBrk="1" fontAlgn="base" latinLnBrk="0" hangingPunct="1">
              <a:lnSpc>
                <a:spcPts val="1569"/>
              </a:lnSpc>
              <a:spcBef>
                <a:spcPts val="0"/>
              </a:spcBef>
              <a:spcAft>
                <a:spcPts val="333"/>
              </a:spcAft>
              <a:buClrTx/>
              <a:buSzTx/>
              <a:buFont typeface="Arial" panose="020B0604020202020204" pitchFamily="34" charset="0"/>
              <a:buNone/>
              <a:tabLst/>
              <a:defRPr/>
            </a:pPr>
            <a:r>
              <a:rPr lang="en-US" sz="1800" b="0" i="0">
                <a:solidFill>
                  <a:schemeClr val="bg1"/>
                </a:solidFill>
                <a:effectLst/>
                <a:latin typeface="Aptos" panose="020B0004020202020204" pitchFamily="34" charset="0"/>
              </a:rPr>
              <a:t>-one solution the industry uses to help with this is something called “maker-checker” or as some say “debating agent pattern”</a:t>
            </a:r>
            <a:endParaRPr lang="en-US" sz="1800" b="1" i="0">
              <a:solidFill>
                <a:schemeClr val="bg1"/>
              </a:solidFill>
              <a:effectLst/>
              <a:latin typeface="Aptos" panose="020B0004020202020204" pitchFamily="34" charset="0"/>
            </a:endParaRPr>
          </a:p>
          <a:p>
            <a:pPr marL="0" indent="0" algn="l" rtl="0" fontAlgn="base">
              <a:lnSpc>
                <a:spcPts val="1569"/>
              </a:lnSpc>
              <a:buFont typeface="Arial" panose="020B0604020202020204" pitchFamily="34" charset="0"/>
              <a:buNone/>
            </a:pPr>
            <a:r>
              <a:rPr lang="en-US" sz="1800" b="1" i="0">
                <a:solidFill>
                  <a:schemeClr val="bg1"/>
                </a:solidFill>
                <a:effectLst/>
                <a:latin typeface="Aptos" panose="020B0004020202020204" pitchFamily="34" charset="0"/>
              </a:rPr>
              <a:t>[New] Quality Engineer:</a:t>
            </a:r>
            <a:r>
              <a:rPr lang="en-US" sz="1800" b="0" i="0">
                <a:solidFill>
                  <a:schemeClr val="bg1"/>
                </a:solidFill>
                <a:effectLst/>
                <a:latin typeface="Aptos" panose="020B0004020202020204" pitchFamily="34" charset="0"/>
              </a:rPr>
              <a:t> check what the SQL agent proposed </a:t>
            </a:r>
          </a:p>
          <a:p>
            <a:pPr marL="498475" lvl="1" indent="-285750" algn="l" rtl="0" fontAlgn="base">
              <a:lnSpc>
                <a:spcPts val="1569"/>
              </a:lnSpc>
              <a:buFont typeface="Arial" panose="020B0604020202020204" pitchFamily="34" charset="0"/>
              <a:buChar char="•"/>
            </a:pPr>
            <a:r>
              <a:rPr lang="en-US" sz="1800" b="0" i="0">
                <a:solidFill>
                  <a:schemeClr val="bg1"/>
                </a:solidFill>
                <a:effectLst/>
                <a:latin typeface="Aptos" panose="020B0004020202020204" pitchFamily="34" charset="0"/>
              </a:rPr>
              <a:t>Both agents are provided the same instructions and tools, and can only move to the next step in process if both agree</a:t>
            </a:r>
          </a:p>
          <a:p>
            <a:pPr marL="498475" lvl="1" indent="-285750" algn="l" rtl="0" fontAlgn="base">
              <a:lnSpc>
                <a:spcPts val="1569"/>
              </a:lnSpc>
              <a:buFont typeface="Arial" panose="020B0604020202020204" pitchFamily="34" charset="0"/>
              <a:buChar char="•"/>
            </a:pPr>
            <a:r>
              <a:rPr lang="en-US" sz="1800">
                <a:latin typeface="Aptos" panose="020B0004020202020204" pitchFamily="34" charset="0"/>
              </a:rPr>
              <a:t>This significantly reduces the chance of errors because the probability that both agents make the exact same mistake is extremely low</a:t>
            </a:r>
            <a:endParaRPr lang="en-US" sz="1800" b="0" i="0">
              <a:solidFill>
                <a:schemeClr val="bg1"/>
              </a:solidFill>
              <a:effectLst/>
              <a:latin typeface="Aptos" panose="020B0004020202020204" pitchFamily="34" charset="0"/>
            </a:endParaRPr>
          </a:p>
          <a:p>
            <a:pPr marL="212982" lvl="1" indent="0" algn="l" rtl="0" fontAlgn="base">
              <a:lnSpc>
                <a:spcPts val="1569"/>
              </a:lnSpc>
              <a:buFont typeface="Arial" panose="020B0604020202020204" pitchFamily="34" charset="0"/>
              <a:buNone/>
            </a:pPr>
            <a:endParaRPr lang="en-US" sz="1800" b="0" i="0">
              <a:solidFill>
                <a:schemeClr val="bg1"/>
              </a:solidFill>
              <a:effectLst/>
              <a:latin typeface="Aptos" panose="020B0004020202020204" pitchFamily="34" charset="0"/>
            </a:endParaRPr>
          </a:p>
          <a:p>
            <a:pPr algn="l" rtl="0" fontAlgn="base">
              <a:lnSpc>
                <a:spcPts val="1569"/>
              </a:lnSpc>
              <a:buFont typeface="Arial" panose="020B0604020202020204" pitchFamily="34" charset="0"/>
              <a:buChar char="•"/>
            </a:pPr>
            <a:r>
              <a:rPr lang="en-US" sz="1800" b="0" i="0">
                <a:solidFill>
                  <a:schemeClr val="bg1"/>
                </a:solidFill>
                <a:effectLst/>
                <a:latin typeface="Aptos" panose="020B0004020202020204" pitchFamily="34" charset="0"/>
              </a:rPr>
              <a:t>4 agents in this setup </a:t>
            </a:r>
          </a:p>
          <a:p>
            <a:pPr algn="l" rtl="0" fontAlgn="base">
              <a:lnSpc>
                <a:spcPts val="1569"/>
              </a:lnSpc>
              <a:buFont typeface="Arial" panose="020B0604020202020204" pitchFamily="34" charset="0"/>
              <a:buChar char="•"/>
            </a:pPr>
            <a:endParaRPr lang="en-US" sz="1800" b="0" i="0">
              <a:solidFill>
                <a:schemeClr val="bg1"/>
              </a:solidFill>
              <a:effectLst/>
              <a:latin typeface="Aptos" panose="020B0004020202020204" pitchFamily="34" charset="0"/>
            </a:endParaRPr>
          </a:p>
          <a:p>
            <a:pPr algn="l" rtl="0" fontAlgn="base">
              <a:lnSpc>
                <a:spcPts val="1569"/>
              </a:lnSpc>
              <a:buFont typeface="Arial" panose="020B0604020202020204" pitchFamily="34" charset="0"/>
              <a:buNone/>
            </a:pPr>
            <a:r>
              <a:rPr lang="en-US" sz="1800" b="0" i="0">
                <a:solidFill>
                  <a:schemeClr val="bg1"/>
                </a:solidFill>
                <a:effectLst/>
                <a:latin typeface="Aptos" panose="020B0004020202020204" pitchFamily="34" charset="0"/>
              </a:rPr>
              <a:t>Lastly, pass it back to Carlotta to give us a brief summary of what we have learned today and our main takeaways</a:t>
            </a:r>
          </a:p>
          <a:p>
            <a:endParaRPr lang="en-US" sz="1800">
              <a:latin typeface="Aptos" panose="020B0004020202020204" pitchFamily="34" charset="0"/>
            </a:endParaRPr>
          </a:p>
        </p:txBody>
      </p:sp>
      <p:sp>
        <p:nvSpPr>
          <p:cNvPr id="4" name="Slide Number Placeholder 3">
            <a:extLst>
              <a:ext uri="{FF2B5EF4-FFF2-40B4-BE49-F238E27FC236}">
                <a16:creationId xmlns:a16="http://schemas.microsoft.com/office/drawing/2014/main" id="{05446495-CD3F-D7F5-7BCD-676A8EB7C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AA1C-7BEB-4025-AFE5-588D514004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81943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DE1A2-AFFC-589D-3691-392545275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364647-2246-0D3A-5117-E3219CBC6E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B62157-A6B4-EE6C-8E77-1BD449954814}"/>
              </a:ext>
            </a:extLst>
          </p:cNvPr>
          <p:cNvSpPr>
            <a:spLocks noGrp="1"/>
          </p:cNvSpPr>
          <p:nvPr>
            <p:ph type="body" idx="1"/>
          </p:nvPr>
        </p:nvSpPr>
        <p:spPr/>
        <p:txBody>
          <a:bodyPr/>
          <a:lstStyle/>
          <a:p>
            <a:pPr algn="l"/>
            <a:r>
              <a:rPr lang="en-GB">
                <a:effectLst/>
              </a:rPr>
              <a:t>[Carlotta]</a:t>
            </a:r>
          </a:p>
          <a:p>
            <a:pPr algn="l"/>
            <a:r>
              <a:rPr lang="en-GB">
                <a:effectLst/>
              </a:rPr>
              <a:t>Learn about Agents</a:t>
            </a:r>
          </a:p>
          <a:p>
            <a:pPr algn="l"/>
            <a:r>
              <a:rPr lang="en-GB">
                <a:effectLst/>
              </a:rPr>
              <a:t>Learn about Azure AI Agent Service</a:t>
            </a:r>
          </a:p>
          <a:p>
            <a:pPr algn="l"/>
            <a:r>
              <a:rPr lang="en-GB">
                <a:effectLst/>
              </a:rPr>
              <a:t>Start small</a:t>
            </a:r>
          </a:p>
        </p:txBody>
      </p:sp>
      <p:sp>
        <p:nvSpPr>
          <p:cNvPr id="4" name="Slide Number Placeholder 3">
            <a:extLst>
              <a:ext uri="{FF2B5EF4-FFF2-40B4-BE49-F238E27FC236}">
                <a16:creationId xmlns:a16="http://schemas.microsoft.com/office/drawing/2014/main" id="{FE5845FC-6BEE-97DC-E887-4F1CDD8A99B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19933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850">
                <a:cs typeface="Segoe UI"/>
              </a:rPr>
              <a:t>[Carlotta]</a:t>
            </a:r>
          </a:p>
          <a:p>
            <a:r>
              <a:rPr lang="en-GB" sz="850">
                <a:cs typeface="Segoe UI"/>
              </a:rPr>
              <a:t>To summarize, key takeaways </a:t>
            </a:r>
          </a:p>
          <a:p>
            <a:endParaRPr lang="en-GB" sz="85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50">
                <a:cs typeface="Segoe UI"/>
              </a:rPr>
              <a:t>1. </a:t>
            </a:r>
            <a:r>
              <a:rPr lang="en-US" sz="2400">
                <a:cs typeface="Segoe UI"/>
              </a:rPr>
              <a:t>Build agents quickly with Azure's fully managed agent service</a:t>
            </a:r>
          </a:p>
          <a:p>
            <a:endParaRPr lang="en-GB" sz="85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GB" sz="850">
                <a:cs typeface="Segoe UI"/>
              </a:rPr>
              <a:t>2. </a:t>
            </a:r>
            <a:r>
              <a:rPr lang="en-US" sz="2400">
                <a:cs typeface="Segoe UI"/>
              </a:rPr>
              <a:t>Use Azure AI Agent Service to get out of the box tools like Bing, Azure AI Search, function calling, code interpreter, file search, and more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240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2400">
                <a:cs typeface="Segoe UI"/>
              </a:rPr>
              <a:t>3. </a:t>
            </a:r>
            <a:r>
              <a:rPr lang="en-US" sz="7200">
                <a:cs typeface="Segoe UI"/>
              </a:rPr>
              <a:t>Explore frameworks Semantic Kernel and </a:t>
            </a:r>
            <a:r>
              <a:rPr lang="en-US" sz="7200" err="1">
                <a:cs typeface="Segoe UI"/>
              </a:rPr>
              <a:t>Autogen</a:t>
            </a:r>
            <a:r>
              <a:rPr lang="en-US" sz="7200">
                <a:cs typeface="Segoe UI"/>
              </a:rPr>
              <a:t> to implement advanced functionalities like multi-agent systems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720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7200">
                <a:cs typeface="Segoe UI"/>
              </a:rPr>
              <a:t>4. We used code but you can….</a:t>
            </a:r>
            <a:r>
              <a:rPr lang="en-US" sz="9600">
                <a:cs typeface="Segoe UI"/>
              </a:rPr>
              <a:t>use UI or code to build your agent</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7200">
              <a:cs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2400">
              <a:cs typeface="Segoe UI"/>
            </a:endParaRPr>
          </a:p>
          <a:p>
            <a:endParaRPr lang="en-GB" sz="850">
              <a:cs typeface="Segoe UI"/>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4/9/25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259119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a:latin typeface="Segoe UI"/>
                <a:cs typeface="Segoe UI"/>
              </a:rPr>
              <a:t>[Carlotta]</a:t>
            </a:r>
          </a:p>
          <a:p>
            <a:r>
              <a:rPr lang="en-NL" sz="850">
                <a:latin typeface="Segoe UI"/>
                <a:cs typeface="Segoe UI"/>
              </a:rPr>
              <a:t>All the demos are here!</a:t>
            </a:r>
            <a:endParaRPr lang="en-NL"/>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4/9/25 7:33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5327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423098-1C6E-03E0-3A7B-9FB5A221C4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50D6CA-2177-13AA-0245-0D66A72057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B695B2-21CC-E848-2036-52C683F5450B}"/>
              </a:ext>
            </a:extLst>
          </p:cNvPr>
          <p:cNvSpPr>
            <a:spLocks noGrp="1"/>
          </p:cNvSpPr>
          <p:nvPr>
            <p:ph type="body" idx="1"/>
          </p:nvPr>
        </p:nvSpPr>
        <p:spPr/>
        <p:txBody>
          <a:bodyPr/>
          <a:lstStyle/>
          <a:p>
            <a:r>
              <a:rPr lang="en-NL" sz="850">
                <a:latin typeface="Segoe UI"/>
                <a:cs typeface="Segoe UI"/>
              </a:rPr>
              <a:t>All the demos are here!</a:t>
            </a:r>
            <a:endParaRPr lang="en-NL"/>
          </a:p>
        </p:txBody>
      </p:sp>
      <p:sp>
        <p:nvSpPr>
          <p:cNvPr id="4" name="Header Placeholder 3">
            <a:extLst>
              <a:ext uri="{FF2B5EF4-FFF2-40B4-BE49-F238E27FC236}">
                <a16:creationId xmlns:a16="http://schemas.microsoft.com/office/drawing/2014/main" id="{5ADFA55E-454A-9091-621C-1FFBAE68BA7C}"/>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15F33D2-3615-8780-CA5B-1A7ECEB65DF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DFBF4BE-502E-0FD3-154F-6890F80B75A2}"/>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4/9/25 7:33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A94512F-362B-5235-844A-274E3AA7648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907257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[Carlotta]</a:t>
            </a:r>
          </a:p>
          <a:p>
            <a:endParaRPr lang="en-US" dirty="0"/>
          </a:p>
          <a:p>
            <a:r>
              <a:rPr lang="en-US" dirty="0"/>
              <a:t>Before jumping into our sample, let me just do a step back and start with the ‘why’, why do we need agentic AI and what’s the benefit they brought </a:t>
            </a:r>
            <a:r>
              <a:rPr lang="en-US" dirty="0" err="1"/>
              <a:t>wrt</a:t>
            </a:r>
            <a:r>
              <a:rPr lang="en-US" dirty="0"/>
              <a:t> just consuming LLMs.</a:t>
            </a:r>
          </a:p>
          <a:p>
            <a:r>
              <a:rPr lang="en-US" dirty="0"/>
              <a:t>Let’s look at the AI progression in the last year or so:</a:t>
            </a:r>
          </a:p>
          <a:p>
            <a:pPr marL="171450" indent="-171450">
              <a:buFontTx/>
              <a:buChar char="-"/>
            </a:pPr>
            <a:r>
              <a:rPr lang="en-GB" sz="800" dirty="0">
                <a:latin typeface="Segoe UI"/>
                <a:cs typeface="Segoe UI"/>
              </a:rPr>
              <a:t>We started with interacting directly with an LLM. LLMs can take natural language as input and speak many languages, can process multimodal inputs/outputs. They can help carry out tasks AND act as tutors. In terms of user experience, they provide a simple back and forth chat with users. They can also be grounded on private data, to be able to provide more accurate responses (using RAG) or customized through fine-tuning techniques. </a:t>
            </a:r>
          </a:p>
          <a:p>
            <a:pPr marL="171450" indent="-171450">
              <a:buFontTx/>
              <a:buChar char="-"/>
            </a:pPr>
            <a:r>
              <a:rPr lang="en-GB" sz="800" dirty="0">
                <a:latin typeface="Segoe UI"/>
                <a:cs typeface="Segoe UI"/>
              </a:rPr>
              <a:t>Next we have triggered agents, this is one step further, they are goal based and can take actions independently. Theya re still based on LLMs, as the model is the chat engine, but they also have access to data (or search tools) and actions. They are semi-autonomous, because they may require minimal user intervention but they could also ask other agents for input. </a:t>
            </a:r>
            <a:r>
              <a:rPr lang="en-US" sz="800" dirty="0">
                <a:gradFill>
                  <a:gsLst>
                    <a:gs pos="100000">
                      <a:srgbClr val="49C5B1"/>
                    </a:gs>
                    <a:gs pos="0">
                      <a:srgbClr val="FFA38B"/>
                    </a:gs>
                    <a:gs pos="32000">
                      <a:srgbClr val="D59ED7"/>
                    </a:gs>
                    <a:gs pos="68000">
                      <a:srgbClr val="8DC8E8"/>
                    </a:gs>
                  </a:gsLst>
                  <a:path path="circle">
                    <a:fillToRect l="100000" t="100000"/>
                  </a:path>
                </a:gradFill>
                <a:latin typeface="+mj-lt"/>
                <a:cs typeface="Segoe UI"/>
              </a:rPr>
              <a:t>G</a:t>
            </a:r>
            <a:r>
              <a:rPr lang="en-US" sz="800" dirty="0">
                <a:gradFill>
                  <a:gsLst>
                    <a:gs pos="100000">
                      <a:srgbClr val="49C5B1"/>
                    </a:gs>
                    <a:gs pos="0">
                      <a:srgbClr val="FFA38B"/>
                    </a:gs>
                    <a:gs pos="32000">
                      <a:srgbClr val="D59ED7"/>
                    </a:gs>
                    <a:gs pos="68000">
                      <a:srgbClr val="8DC8E8"/>
                    </a:gs>
                  </a:gsLst>
                  <a:path path="circle">
                    <a:fillToRect l="100000" t="100000"/>
                  </a:path>
                </a:gradFill>
                <a:latin typeface="+mj-lt"/>
              </a:rPr>
              <a:t>iven a goal, they will work to achieve that goal without you knowing in advance exactly how it's going to do that or what steps it's going to take. They also have a memory, as agentic framework handles the conversation context and truncation for you.</a:t>
            </a:r>
          </a:p>
          <a:p>
            <a:pPr marL="171450" indent="-171450">
              <a:buFontTx/>
              <a:buChar char="-"/>
            </a:pPr>
            <a:r>
              <a:rPr lang="en-US" sz="800" dirty="0">
                <a:gradFill>
                  <a:gsLst>
                    <a:gs pos="100000">
                      <a:srgbClr val="49C5B1"/>
                    </a:gs>
                    <a:gs pos="0">
                      <a:srgbClr val="FFA38B"/>
                    </a:gs>
                    <a:gs pos="32000">
                      <a:srgbClr val="D59ED7"/>
                    </a:gs>
                    <a:gs pos="68000">
                      <a:srgbClr val="8DC8E8"/>
                    </a:gs>
                  </a:gsLst>
                  <a:path path="circle">
                    <a:fillToRect l="100000" t="100000"/>
                  </a:path>
                </a:gradFill>
                <a:latin typeface="+mj-lt"/>
                <a:cs typeface="Segoe UI"/>
              </a:rPr>
              <a:t>As I mentioned before, an agent can work with another agent. Multi-agents systems can be built to address more complex scenario where we want to provide fault tolerance (one agent reviewing the work of the other), specialization (each agent specialized in different tasks) and scalability (for large workloads). </a:t>
            </a:r>
            <a:endParaRPr lang="en-GB" sz="800" dirty="0">
              <a:latin typeface="Segoe UI"/>
              <a:cs typeface="Segoe UI"/>
            </a:endParaRP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3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4E4F1C-D780-1B3F-8A90-E37DCC027C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AD8D49-F4F6-FCA9-9C7C-EDFD9C6303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D07307-4A73-5F2D-4494-0B1B3169F776}"/>
              </a:ext>
            </a:extLst>
          </p:cNvPr>
          <p:cNvSpPr>
            <a:spLocks noGrp="1"/>
          </p:cNvSpPr>
          <p:nvPr>
            <p:ph type="body" idx="1"/>
          </p:nvPr>
        </p:nvSpPr>
        <p:spPr/>
        <p:txBody>
          <a:bodyPr/>
          <a:lstStyle/>
          <a:p>
            <a:r>
              <a:rPr lang="en-US" sz="1000" dirty="0">
                <a:solidFill>
                  <a:schemeClr val="bg1"/>
                </a:solidFill>
                <a:latin typeface="Segoe UI"/>
                <a:cs typeface="Segoe UI"/>
              </a:rPr>
              <a:t>[Carlotta]</a:t>
            </a:r>
          </a:p>
          <a:p>
            <a:endParaRPr lang="en-US" sz="1000" dirty="0">
              <a:solidFill>
                <a:schemeClr val="bg1"/>
              </a:solidFill>
              <a:latin typeface="Segoe UI"/>
              <a:cs typeface="Segoe UI"/>
            </a:endParaRPr>
          </a:p>
          <a:p>
            <a:r>
              <a:rPr lang="en-US" sz="1000" dirty="0">
                <a:solidFill>
                  <a:schemeClr val="bg1"/>
                </a:solidFill>
                <a:latin typeface="Segoe UI"/>
                <a:cs typeface="Segoe UI"/>
              </a:rPr>
              <a:t>In short, an agent should be able to accomplish 3 things:</a:t>
            </a:r>
          </a:p>
          <a:p>
            <a:pPr marL="0" indent="0">
              <a:buFontTx/>
              <a:buNone/>
            </a:pPr>
            <a:r>
              <a:rPr lang="en-US" sz="1000" baseline="0" dirty="0">
                <a:solidFill>
                  <a:schemeClr val="bg1"/>
                </a:solidFill>
                <a:latin typeface="Segoe UI"/>
                <a:cs typeface="Segoe UI"/>
              </a:rPr>
              <a:t>1. Reason over a provided business process</a:t>
            </a:r>
          </a:p>
          <a:p>
            <a:pPr marL="0" indent="0">
              <a:buFontTx/>
              <a:buNone/>
            </a:pPr>
            <a:r>
              <a:rPr lang="en-US" sz="1000" baseline="0" dirty="0">
                <a:solidFill>
                  <a:schemeClr val="bg1"/>
                </a:solidFill>
                <a:latin typeface="Segoe UI"/>
                <a:cs typeface="Segoe UI"/>
              </a:rPr>
              <a:t>2. Integrate with data sources for context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aseline="0" dirty="0">
                <a:solidFill>
                  <a:schemeClr val="bg1"/>
                </a:solidFill>
                <a:latin typeface="Segoe UI"/>
                <a:cs typeface="Segoe UI"/>
              </a:rPr>
              <a:t>3. Orchestrates a process towards achieving a goal by performing actions</a:t>
            </a:r>
          </a:p>
          <a:p>
            <a:pPr marR="0" lvl="0" algn="l" defTabSz="914367" rtl="0" eaLnBrk="1" fontAlgn="auto" latinLnBrk="0" hangingPunct="1">
              <a:lnSpc>
                <a:spcPct val="90000"/>
              </a:lnSpc>
              <a:spcBef>
                <a:spcPts val="0"/>
              </a:spcBef>
              <a:spcAft>
                <a:spcPts val="333"/>
              </a:spcAft>
              <a:buClrTx/>
              <a:buSzTx/>
              <a:tabLst/>
              <a:defRPr/>
            </a:pPr>
            <a:endParaRPr lang="en-US" sz="1000" dirty="0">
              <a:solidFill>
                <a:schemeClr val="bg1"/>
              </a:solidFill>
              <a:cs typeface="Segoe UI" panose="020B0502040204020203" pitchFamily="34" charset="0"/>
            </a:endParaRPr>
          </a:p>
          <a:p>
            <a:endParaRPr lang="en-US" sz="1000" dirty="0">
              <a:solidFill>
                <a:schemeClr val="bg1"/>
              </a:solidFill>
              <a:latin typeface="Segoe UI"/>
              <a:cs typeface="Segoe UI"/>
            </a:endParaRPr>
          </a:p>
          <a:p>
            <a:r>
              <a:rPr lang="en-US" sz="1000" dirty="0">
                <a:solidFill>
                  <a:schemeClr val="bg1"/>
                </a:solidFill>
                <a:latin typeface="Segoe UI"/>
                <a:cs typeface="Segoe UI"/>
              </a:rPr>
              <a:t>An LLM-based agent is a framework that sits above one or more models that allows you to do complex long running tasks and that can take action on your behalf.</a:t>
            </a:r>
          </a:p>
        </p:txBody>
      </p:sp>
      <p:sp>
        <p:nvSpPr>
          <p:cNvPr id="4" name="Header Placeholder 3">
            <a:extLst>
              <a:ext uri="{FF2B5EF4-FFF2-40B4-BE49-F238E27FC236}">
                <a16:creationId xmlns:a16="http://schemas.microsoft.com/office/drawing/2014/main" id="{16ED0AFE-A322-457B-AA9F-76F1BAD024E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F560D993-8449-931D-F021-31E59E1051D0}"/>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FCAF8D0-5D89-BB46-5E58-A531B29D24A2}"/>
              </a:ext>
            </a:extLst>
          </p:cNvPr>
          <p:cNvSpPr>
            <a:spLocks noGrp="1"/>
          </p:cNvSpPr>
          <p:nvPr>
            <p:ph type="dt" idx="12"/>
          </p:nvPr>
        </p:nvSpPr>
        <p:spPr/>
        <p:txBody>
          <a:bodyPr/>
          <a:lstStyle/>
          <a:p>
            <a:fld id="{9427A7F7-BB1E-479D-AFAA-B52F4D0C99F2}" type="datetime8">
              <a:rPr lang="en-US" smtClean="0"/>
              <a:t>4/9/25 7:33 AM</a:t>
            </a:fld>
            <a:endParaRPr lang="en-US"/>
          </a:p>
        </p:txBody>
      </p:sp>
      <p:sp>
        <p:nvSpPr>
          <p:cNvPr id="7" name="Slide Number Placeholder 6">
            <a:extLst>
              <a:ext uri="{FF2B5EF4-FFF2-40B4-BE49-F238E27FC236}">
                <a16:creationId xmlns:a16="http://schemas.microsoft.com/office/drawing/2014/main" id="{8E596DF0-DB05-F134-9BEA-C52451E282B8}"/>
              </a:ext>
            </a:extLst>
          </p:cNvPr>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908121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332DA-3F9D-348E-3852-B34469BB5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8B0C1B-1E2C-11D5-A668-2A15E90DA1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0A2A94-7981-12D4-2F51-51B5436B60DD}"/>
              </a:ext>
            </a:extLst>
          </p:cNvPr>
          <p:cNvSpPr>
            <a:spLocks noGrp="1"/>
          </p:cNvSpPr>
          <p:nvPr>
            <p:ph type="body" idx="1"/>
          </p:nvPr>
        </p:nvSpPr>
        <p:spPr/>
        <p:txBody>
          <a:bodyPr/>
          <a:lstStyle/>
          <a:p>
            <a:r>
              <a:rPr lang="en-US" sz="2000" b="0">
                <a:solidFill>
                  <a:schemeClr val="bg1"/>
                </a:solidFill>
              </a:rPr>
              <a:t>[Carlotta]</a:t>
            </a:r>
          </a:p>
          <a:p>
            <a:r>
              <a:rPr lang="en-US" sz="2000" b="1">
                <a:solidFill>
                  <a:schemeClr val="bg1"/>
                </a:solidFill>
              </a:rPr>
              <a:t>How can agent help us? (our specific use case)</a:t>
            </a:r>
          </a:p>
          <a:p>
            <a:pPr marL="342900" indent="-342900">
              <a:buFont typeface="Arial" panose="020B0604020202020204" pitchFamily="34" charset="0"/>
              <a:buChar char="•"/>
            </a:pPr>
            <a:r>
              <a:rPr lang="en-US" sz="2000">
                <a:solidFill>
                  <a:schemeClr val="bg1"/>
                </a:solidFill>
              </a:rPr>
              <a:t>Build an agent to help </a:t>
            </a:r>
            <a:r>
              <a:rPr lang="en-US" sz="2000" b="1">
                <a:solidFill>
                  <a:schemeClr val="bg1"/>
                </a:solidFill>
              </a:rPr>
              <a:t>us analyze sales data</a:t>
            </a:r>
            <a:r>
              <a:rPr lang="en-US" sz="2000">
                <a:solidFill>
                  <a:schemeClr val="bg1"/>
                </a:solidFill>
              </a:rPr>
              <a:t> </a:t>
            </a:r>
          </a:p>
          <a:p>
            <a:pPr marL="342900" indent="-342900">
              <a:buFont typeface="Arial" panose="020B0604020202020204" pitchFamily="34" charset="0"/>
              <a:buChar char="•"/>
            </a:pPr>
            <a:r>
              <a:rPr lang="en-US" sz="4800" b="1">
                <a:solidFill>
                  <a:schemeClr val="bg1"/>
                </a:solidFill>
              </a:rPr>
              <a:t>Instead of manually querying databases or running reports, we use an AI agent to automate and simplify this process.</a:t>
            </a:r>
          </a:p>
          <a:p>
            <a:pPr marL="0" indent="0">
              <a:buFont typeface="Arial" panose="020B0604020202020204" pitchFamily="34" charset="0"/>
              <a:buNone/>
            </a:pPr>
            <a:endParaRPr lang="en-US" sz="4800" b="1">
              <a:solidFill>
                <a:schemeClr val="bg1"/>
              </a:solidFill>
            </a:endParaRPr>
          </a:p>
          <a:p>
            <a:pPr marL="0" indent="0">
              <a:buFont typeface="Arial" panose="020B0604020202020204" pitchFamily="34" charset="0"/>
              <a:buNone/>
            </a:pPr>
            <a:r>
              <a:rPr lang="en-US" sz="4800" b="1">
                <a:solidFill>
                  <a:schemeClr val="bg1"/>
                </a:solidFill>
              </a:rPr>
              <a:t>Specifically, an agent can help</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US" sz="9600">
                <a:solidFill>
                  <a:schemeClr val="bg1"/>
                </a:solidFill>
              </a:rPr>
              <a:t>✅ </a:t>
            </a:r>
            <a:r>
              <a:rPr lang="en-US" sz="9600" b="1">
                <a:solidFill>
                  <a:schemeClr val="bg1"/>
                </a:solidFill>
              </a:rPr>
              <a:t>Aggregates sales data</a:t>
            </a:r>
            <a:r>
              <a:rPr lang="en-US" sz="9600">
                <a:solidFill>
                  <a:schemeClr val="bg1"/>
                </a:solidFill>
              </a:rPr>
              <a:t> from multiple sources (databases, APIs, spreadsheets).</a:t>
            </a:r>
            <a:br>
              <a:rPr lang="en-US" sz="9600">
                <a:solidFill>
                  <a:schemeClr val="bg1"/>
                </a:solidFill>
              </a:rPr>
            </a:br>
            <a:r>
              <a:rPr lang="en-US" sz="9600">
                <a:solidFill>
                  <a:schemeClr val="bg1"/>
                </a:solidFill>
              </a:rPr>
              <a:t>✅ </a:t>
            </a:r>
            <a:r>
              <a:rPr lang="en-US" sz="9600" b="1">
                <a:solidFill>
                  <a:schemeClr val="bg1"/>
                </a:solidFill>
              </a:rPr>
              <a:t>Detects trends and anomalies</a:t>
            </a:r>
            <a:r>
              <a:rPr lang="en-US" sz="9600">
                <a:solidFill>
                  <a:schemeClr val="bg1"/>
                </a:solidFill>
              </a:rPr>
              <a:t> (e.g., seasonal spikes, underperforming products).</a:t>
            </a:r>
            <a:br>
              <a:rPr lang="en-US" sz="9600">
                <a:solidFill>
                  <a:schemeClr val="bg1"/>
                </a:solidFill>
              </a:rPr>
            </a:br>
            <a:r>
              <a:rPr lang="en-US" sz="9600">
                <a:solidFill>
                  <a:schemeClr val="bg1"/>
                </a:solidFill>
              </a:rPr>
              <a:t>✅ </a:t>
            </a:r>
            <a:r>
              <a:rPr lang="en-US" sz="9600" b="1">
                <a:solidFill>
                  <a:schemeClr val="bg1"/>
                </a:solidFill>
              </a:rPr>
              <a:t>Generates insights &amp; visualizations</a:t>
            </a:r>
            <a:r>
              <a:rPr lang="en-US" sz="9600">
                <a:solidFill>
                  <a:schemeClr val="bg1"/>
                </a:solidFill>
              </a:rPr>
              <a:t> (charts, summaries, revenue breakdowns).</a:t>
            </a:r>
            <a:br>
              <a:rPr lang="en-US" sz="9600">
                <a:solidFill>
                  <a:schemeClr val="bg1"/>
                </a:solidFill>
              </a:rPr>
            </a:br>
            <a:r>
              <a:rPr lang="en-US" sz="9600">
                <a:solidFill>
                  <a:schemeClr val="bg1"/>
                </a:solidFill>
              </a:rPr>
              <a:t>✅ </a:t>
            </a:r>
            <a:r>
              <a:rPr lang="en-US" sz="9600" b="1">
                <a:solidFill>
                  <a:schemeClr val="bg1"/>
                </a:solidFill>
              </a:rPr>
              <a:t>Automates reporting</a:t>
            </a:r>
            <a:r>
              <a:rPr lang="en-US" sz="9600">
                <a:solidFill>
                  <a:schemeClr val="bg1"/>
                </a:solidFill>
              </a:rPr>
              <a:t> to send insights via </a:t>
            </a:r>
            <a:r>
              <a:rPr lang="en-US" sz="9600" b="1">
                <a:solidFill>
                  <a:schemeClr val="bg1"/>
                </a:solidFill>
              </a:rPr>
              <a:t>Teams, dashboards, or email</a:t>
            </a:r>
            <a:r>
              <a:rPr lang="en-US" sz="9600">
                <a:solidFill>
                  <a:schemeClr val="bg1"/>
                </a:solidFill>
              </a:rPr>
              <a:t>.</a:t>
            </a:r>
          </a:p>
          <a:p>
            <a:pPr marL="0" indent="0">
              <a:buFont typeface="Arial" panose="020B0604020202020204" pitchFamily="34" charset="0"/>
              <a:buNone/>
            </a:pPr>
            <a:endParaRPr lang="en-US" sz="4800" b="1">
              <a:solidFill>
                <a:schemeClr val="bg1"/>
              </a:solidFill>
            </a:endParaRPr>
          </a:p>
          <a:p>
            <a:pPr marL="0" indent="0">
              <a:buFont typeface="Arial" panose="020B0604020202020204" pitchFamily="34" charset="0"/>
              <a:buNone/>
            </a:pPr>
            <a:r>
              <a:rPr lang="en-US" sz="4800" b="1">
                <a:solidFill>
                  <a:schemeClr val="bg1"/>
                </a:solidFill>
              </a:rPr>
              <a:t>Specifically the agent</a:t>
            </a:r>
            <a:endParaRPr lang="en-US" sz="2000" b="1">
              <a:solidFill>
                <a:schemeClr val="bg1"/>
              </a:solidFill>
            </a:endParaRPr>
          </a:p>
          <a:p>
            <a:endParaRPr lang="en-GB" sz="1000"/>
          </a:p>
        </p:txBody>
      </p:sp>
      <p:sp>
        <p:nvSpPr>
          <p:cNvPr id="4" name="Slide Number Placeholder 3">
            <a:extLst>
              <a:ext uri="{FF2B5EF4-FFF2-40B4-BE49-F238E27FC236}">
                <a16:creationId xmlns:a16="http://schemas.microsoft.com/office/drawing/2014/main" id="{DABD8394-CDFE-0A2C-8B25-A55EBBD77291}"/>
              </a:ext>
            </a:extLst>
          </p:cNvPr>
          <p:cNvSpPr>
            <a:spLocks noGrp="1"/>
          </p:cNvSpPr>
          <p:nvPr>
            <p:ph type="sldNum" sz="quarter" idx="5"/>
          </p:nvPr>
        </p:nvSpPr>
        <p:spPr/>
        <p:txBody>
          <a:bodyPr/>
          <a:lstStyle/>
          <a:p>
            <a:fld id="{1F60FED6-E6D7-48E4-A84E-42E311A45F64}" type="slidenum">
              <a:rPr lang="en-US" smtClean="0"/>
              <a:t>5</a:t>
            </a:fld>
            <a:endParaRPr lang="en-US"/>
          </a:p>
        </p:txBody>
      </p:sp>
    </p:spTree>
    <p:extLst>
      <p:ext uri="{BB962C8B-B14F-4D97-AF65-F5344CB8AC3E}">
        <p14:creationId xmlns:p14="http://schemas.microsoft.com/office/powerpoint/2010/main" val="4230934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a:t>[Carlotta]</a:t>
            </a:r>
          </a:p>
          <a:p>
            <a:r>
              <a:rPr lang="en-US" sz="1000"/>
              <a:t>Through out this talk, we'll pretend we're a </a:t>
            </a:r>
            <a:r>
              <a:rPr lang="en-US" sz="1000" err="1"/>
              <a:t>succcessful</a:t>
            </a:r>
            <a:r>
              <a:rPr lang="en-US" sz="1000"/>
              <a:t> outdoor and hiking equipment company – and we'll use the power of AI to analyze our sales data</a:t>
            </a:r>
            <a:endParaRPr lang="en-GB" sz="1000"/>
          </a:p>
          <a:p>
            <a:endParaRPr lang="en-GB" sz="1000">
              <a:latin typeface="Segoe UI"/>
              <a:cs typeface="Segoe UI"/>
            </a:endParaRPr>
          </a:p>
          <a:p>
            <a:r>
              <a:rPr lang="en-GB" sz="1000">
                <a:latin typeface="Segoe UI"/>
                <a:cs typeface="Segoe UI"/>
              </a:rPr>
              <a:t>Here’s our use case, we have an e-commerce selling camping </a:t>
            </a:r>
            <a:r>
              <a:rPr lang="en-GB" sz="1000" err="1">
                <a:latin typeface="Segoe UI"/>
                <a:cs typeface="Segoe UI"/>
              </a:rPr>
              <a:t>equipment..called</a:t>
            </a:r>
            <a:r>
              <a:rPr lang="en-GB" sz="1000">
                <a:latin typeface="Segoe UI"/>
                <a:cs typeface="Segoe UI"/>
              </a:rPr>
              <a:t> Contoso</a:t>
            </a:r>
            <a:endParaRPr lang="en-GB" sz="1000">
              <a:cs typeface="Segoe UI"/>
            </a:endParaRPr>
          </a:p>
          <a:p>
            <a:endParaRPr lang="en-GB" sz="1000"/>
          </a:p>
          <a:p>
            <a:r>
              <a:rPr lang="en-GB" sz="1000">
                <a:latin typeface="Segoe UI"/>
                <a:cs typeface="Segoe UI"/>
              </a:rPr>
              <a:t>Of course, we want to keep improving so we opt to </a:t>
            </a:r>
            <a:r>
              <a:rPr lang="en-GB" sz="1000" err="1">
                <a:latin typeface="Segoe UI"/>
                <a:cs typeface="Segoe UI"/>
              </a:rPr>
              <a:t>analyze</a:t>
            </a:r>
            <a:r>
              <a:rPr lang="en-GB" sz="1000">
                <a:latin typeface="Segoe UI"/>
                <a:cs typeface="Segoe UI"/>
              </a:rPr>
              <a:t> our sales data but how do we do that?</a:t>
            </a:r>
          </a:p>
          <a:p>
            <a:endParaRPr lang="en-GB" sz="1000"/>
          </a:p>
          <a:p>
            <a:r>
              <a:rPr lang="en-GB" sz="1000">
                <a:latin typeface="Segoe UI"/>
                <a:cs typeface="Segoe UI"/>
              </a:rPr>
              <a:t>Reimaging a UX with GenAI that our sales team can use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4/9/25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841972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000" dirty="0">
                <a:latin typeface="Segoe UI" panose="020B0502040204020203" pitchFamily="34" charset="0"/>
                <a:cs typeface="Segoe UI" panose="020B0502040204020203" pitchFamily="34" charset="0"/>
              </a:rPr>
              <a:t>[Carlotta]</a:t>
            </a:r>
          </a:p>
          <a:p>
            <a:pPr marL="171450" indent="-171450" algn="l">
              <a:buFont typeface="Arial" panose="020B0604020202020204" pitchFamily="34" charset="0"/>
              <a:buChar char="•"/>
            </a:pPr>
            <a:r>
              <a:rPr lang="en-US" sz="2000" b="0" i="0" dirty="0">
                <a:solidFill>
                  <a:srgbClr val="000000"/>
                </a:solidFill>
                <a:effectLst/>
                <a:latin typeface="Segoe UI" panose="020B0502040204020203" pitchFamily="34" charset="0"/>
              </a:rPr>
              <a:t>https://a4plaj2iwguui2-ca.redhill-6b7457ea.eastus2.azurecontainerapps.io/sales/</a:t>
            </a:r>
          </a:p>
          <a:p>
            <a:pPr marL="171450" indent="-171450" algn="l">
              <a:buFont typeface="Arial" panose="020B0604020202020204" pitchFamily="34" charset="0"/>
              <a:buChar char="•"/>
            </a:pPr>
            <a:endParaRPr lang="en-US" sz="1000" dirty="0">
              <a:latin typeface="Segoe UI" panose="020B0502040204020203" pitchFamily="34" charset="0"/>
              <a:cs typeface="Segoe UI" panose="020B0502040204020203" pitchFamily="34" charset="0"/>
            </a:endParaRPr>
          </a:p>
          <a:p>
            <a:pPr algn="l"/>
            <a:r>
              <a:rPr lang="en-US" sz="1000" dirty="0">
                <a:latin typeface="Segoe UI" panose="020B0502040204020203" pitchFamily="34" charset="0"/>
                <a:cs typeface="Segoe UI" panose="020B0502040204020203" pitchFamily="34" charset="0"/>
              </a:rPr>
              <a:t>The app I am going to show you is </a:t>
            </a:r>
            <a:r>
              <a:rPr lang="en-US" sz="1000" b="0" i="0" dirty="0">
                <a:effectLst/>
                <a:latin typeface="Segoe UI" panose="020B0502040204020203" pitchFamily="34" charset="0"/>
                <a:cs typeface="Segoe UI" panose="020B0502040204020203" pitchFamily="34" charset="0"/>
              </a:rPr>
              <a:t>a conversational agent that can answer questions about sales data, generate charts, and create Excel files for further analysis.</a:t>
            </a:r>
          </a:p>
          <a:p>
            <a:pPr algn="l"/>
            <a:r>
              <a:rPr lang="en-US" sz="1000" b="0" i="0" dirty="0">
                <a:effectLst/>
                <a:latin typeface="Segoe UI"/>
                <a:cs typeface="Segoe UI"/>
              </a:rPr>
              <a:t>The app is built with </a:t>
            </a:r>
            <a:r>
              <a:rPr lang="en-US" sz="1000" b="0" i="0" u="none" strike="noStrike" dirty="0">
                <a:effectLst/>
                <a:latin typeface="Segoe UI"/>
                <a:cs typeface="Segoe UI"/>
                <a:hlinkClick r:id="rId3"/>
              </a:rPr>
              <a:t>Azure OpenAI GPT-4o</a:t>
            </a:r>
            <a:r>
              <a:rPr lang="en-US" sz="1000" b="0" i="0" dirty="0">
                <a:effectLst/>
                <a:latin typeface="Segoe UI"/>
                <a:cs typeface="Segoe UI"/>
              </a:rPr>
              <a:t> , the </a:t>
            </a:r>
            <a:r>
              <a:rPr lang="en-US" sz="1000" b="0" i="0" u="none" strike="noStrike" dirty="0">
                <a:effectLst/>
                <a:latin typeface="Segoe UI"/>
                <a:cs typeface="Segoe UI"/>
                <a:hlinkClick r:id="rId4"/>
              </a:rPr>
              <a:t>Azure AI Agent Service</a:t>
            </a:r>
            <a:r>
              <a:rPr lang="en-US" sz="1000" b="0" i="0" dirty="0">
                <a:effectLst/>
                <a:latin typeface="Segoe UI"/>
                <a:cs typeface="Segoe UI"/>
              </a:rPr>
              <a:t> and the </a:t>
            </a:r>
            <a:r>
              <a:rPr lang="en-US" sz="1000" b="0" i="0" u="none" strike="noStrike" dirty="0" err="1">
                <a:effectLst/>
                <a:latin typeface="Segoe UI"/>
                <a:cs typeface="Segoe UI"/>
                <a:hlinkClick r:id="rId5"/>
              </a:rPr>
              <a:t>Chainlit</a:t>
            </a:r>
            <a:r>
              <a:rPr lang="en-US" sz="1000" b="0" i="0" dirty="0">
                <a:effectLst/>
                <a:latin typeface="Segoe UI"/>
                <a:cs typeface="Segoe UI"/>
              </a:rPr>
              <a:t> Conversational AI web framework to enable this UI.</a:t>
            </a:r>
          </a:p>
          <a:p>
            <a:pPr algn="l"/>
            <a:r>
              <a:rPr lang="en-US" sz="1000" b="0" i="0" dirty="0">
                <a:effectLst/>
                <a:latin typeface="Segoe UI" panose="020B0502040204020203" pitchFamily="34" charset="0"/>
                <a:cs typeface="Segoe UI" panose="020B0502040204020203" pitchFamily="34" charset="0"/>
              </a:rPr>
              <a:t>The app uses a read-only SQLite Contoso Sales Database with 40,000 rows of synthetic data. When the app starts, it reads the sales database schema, product categories, product types, and reporting years, then adds this info to the Azure AI Agent Service instruction context.</a:t>
            </a:r>
          </a:p>
          <a:p>
            <a:pPr algn="l"/>
            <a:r>
              <a:rPr lang="en-US" sz="1000" b="0" i="0" dirty="0">
                <a:effectLst/>
                <a:latin typeface="Segoe UI" panose="020B0502040204020203" pitchFamily="34" charset="0"/>
                <a:cs typeface="Segoe UI" panose="020B0502040204020203" pitchFamily="34" charset="0"/>
              </a:rPr>
              <a:t>The Contoso Sales Agent app is deployed to Azure using Azure Container Apps. The app is fully asynchronous, uses the </a:t>
            </a:r>
            <a:r>
              <a:rPr lang="en-US" sz="1000" b="0" i="0" dirty="0" err="1">
                <a:effectLst/>
                <a:latin typeface="Segoe UI" panose="020B0502040204020203" pitchFamily="34" charset="0"/>
                <a:cs typeface="Segoe UI" panose="020B0502040204020203" pitchFamily="34" charset="0"/>
              </a:rPr>
              <a:t>FastAPI</a:t>
            </a:r>
            <a:r>
              <a:rPr lang="en-US" sz="1000" b="0" i="0" dirty="0">
                <a:effectLst/>
                <a:latin typeface="Segoe UI" panose="020B0502040204020203" pitchFamily="34" charset="0"/>
                <a:cs typeface="Segoe UI" panose="020B0502040204020203" pitchFamily="34" charset="0"/>
              </a:rPr>
              <a:t> framework, and streams all responses to users in real-time.</a:t>
            </a:r>
          </a:p>
          <a:p>
            <a:pPr algn="l"/>
            <a:endParaRPr lang="en-US" sz="1000" b="0" i="0" dirty="0">
              <a:effectLst/>
              <a:latin typeface="Segoe UI" panose="020B0502040204020203" pitchFamily="34" charset="0"/>
              <a:cs typeface="Segoe UI" panose="020B0502040204020203" pitchFamily="34" charset="0"/>
            </a:endParaRPr>
          </a:p>
          <a:p>
            <a:pPr algn="l"/>
            <a:r>
              <a:rPr lang="en-US" sz="1000" b="0" i="0" dirty="0">
                <a:effectLst/>
                <a:latin typeface="Segoe UI" panose="020B0502040204020203" pitchFamily="34" charset="0"/>
                <a:cs typeface="Segoe UI" panose="020B0502040204020203" pitchFamily="34" charset="0"/>
              </a:rPr>
              <a:t>1. As you can see, there are some prompt starters in the center of the window. So, let’s start by selecting one of those and especially the ‘Help’ starter to understand how the agent can helps us. </a:t>
            </a:r>
          </a:p>
          <a:p>
            <a:pPr algn="l"/>
            <a:r>
              <a:rPr lang="en-US" sz="1000" b="0" i="0" dirty="0">
                <a:effectLst/>
                <a:latin typeface="Segoe UI" panose="020B0502040204020203" pitchFamily="34" charset="0"/>
                <a:cs typeface="Segoe UI" panose="020B0502040204020203" pitchFamily="34" charset="0"/>
              </a:rPr>
              <a:t>2. Now, let’s try with a prompt specific for the financial use case. </a:t>
            </a:r>
            <a:r>
              <a:rPr lang="en-US" sz="1000" b="1" i="0" dirty="0">
                <a:effectLst/>
                <a:latin typeface="Segoe UI" panose="020B0502040204020203" pitchFamily="34" charset="0"/>
                <a:cs typeface="Segoe UI" panose="020B0502040204020203" pitchFamily="34" charset="0"/>
              </a:rPr>
              <a:t>Create a vivid pie chart of sales by region.</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1000" b="0" i="0" dirty="0">
                <a:effectLst/>
                <a:latin typeface="Segoe UI" panose="020B0502040204020203" pitchFamily="34" charset="0"/>
                <a:cs typeface="Segoe UI" panose="020B0502040204020203" pitchFamily="34" charset="0"/>
              </a:rPr>
              <a:t>The LLM will first select the tool to use to address the user request, among the pre-defined tools configured when setting up the agent. So it will pick the </a:t>
            </a:r>
            <a:r>
              <a:rPr lang="en-US" sz="1000" b="0" i="0" dirty="0" err="1">
                <a:effectLst/>
                <a:latin typeface="Segoe UI" panose="020B0502040204020203" pitchFamily="34" charset="0"/>
                <a:cs typeface="Segoe UI" panose="020B0502040204020203" pitchFamily="34" charset="0"/>
              </a:rPr>
              <a:t>ask_database</a:t>
            </a:r>
            <a:r>
              <a:rPr lang="en-US" sz="1000" b="0" i="0" dirty="0">
                <a:effectLst/>
                <a:latin typeface="Segoe UI" panose="020B0502040204020203" pitchFamily="34" charset="0"/>
                <a:cs typeface="Segoe UI" panose="020B0502040204020203" pitchFamily="34" charset="0"/>
              </a:rPr>
              <a:t> function and generate a SQL query to use as parameter. It will then call the </a:t>
            </a:r>
            <a:r>
              <a:rPr lang="en-US" sz="1000" b="1" dirty="0" err="1">
                <a:solidFill>
                  <a:srgbClr val="AA3731"/>
                </a:solidFill>
                <a:effectLst/>
                <a:latin typeface="Segoe UI" panose="020B0502040204020203" pitchFamily="34" charset="0"/>
                <a:cs typeface="Segoe UI" panose="020B0502040204020203" pitchFamily="34" charset="0"/>
              </a:rPr>
              <a:t>fetch_sales_data_using_sqlite_query</a:t>
            </a:r>
            <a:endParaRPr lang="en-US" sz="1000" b="0" dirty="0">
              <a:solidFill>
                <a:srgbClr val="333333"/>
              </a:solidFill>
              <a:effectLst/>
              <a:latin typeface="Segoe UI" panose="020B0502040204020203" pitchFamily="34" charset="0"/>
              <a:cs typeface="Segoe UI" panose="020B0502040204020203" pitchFamily="34" charset="0"/>
            </a:endParaRPr>
          </a:p>
          <a:p>
            <a:pPr algn="l"/>
            <a:r>
              <a:rPr lang="en-US" sz="1000" b="0" i="0" dirty="0">
                <a:effectLst/>
                <a:latin typeface="Segoe UI" panose="020B0502040204020203" pitchFamily="34" charset="0"/>
                <a:cs typeface="Segoe UI" panose="020B0502040204020203" pitchFamily="34" charset="0"/>
              </a:rPr>
              <a:t>function to execute the query and return the results that you can see printed here. After that, the LLM will generate Python code to create a pie chart based on the query results and will execute it inside a Python sandbox enabled by the code interpreter tool.</a:t>
            </a:r>
          </a:p>
          <a:p>
            <a:pPr algn="l">
              <a:buFont typeface="+mj-lt"/>
              <a:buNone/>
            </a:pPr>
            <a:r>
              <a:rPr lang="en-US" sz="1000" b="0" i="0" dirty="0">
                <a:effectLst/>
                <a:latin typeface="Segoe UI" panose="020B0502040204020203" pitchFamily="34" charset="0"/>
                <a:cs typeface="Segoe UI" panose="020B0502040204020203" pitchFamily="34" charset="0"/>
              </a:rPr>
              <a:t>3. Next, we'll ask about beginner-friendly tents. Submit the prompt: </a:t>
            </a:r>
            <a:r>
              <a:rPr lang="en-US" sz="1000" b="1" i="0" dirty="0">
                <a:effectLst/>
                <a:latin typeface="Segoe UI" panose="020B0502040204020203" pitchFamily="34" charset="0"/>
                <a:cs typeface="Segoe UI" panose="020B0502040204020203" pitchFamily="34" charset="0"/>
              </a:rPr>
              <a:t>What beginner-friendly tents does Contoso sell?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1" i="0" dirty="0">
                <a:effectLst/>
                <a:latin typeface="Segoe UI" panose="020B0502040204020203" pitchFamily="34" charset="0"/>
                <a:cs typeface="Segoe UI" panose="020B0502040204020203" pitchFamily="34" charset="0"/>
              </a:rPr>
              <a:t>    </a:t>
            </a:r>
            <a:r>
              <a:rPr lang="en-US" sz="1000" b="0" i="0" dirty="0">
                <a:effectLst/>
                <a:latin typeface="Segoe UI" panose="020B0502040204020203" pitchFamily="34" charset="0"/>
                <a:cs typeface="Segoe UI" panose="020B0502040204020203" pitchFamily="34" charset="0"/>
              </a:rPr>
              <a:t>The sales database has limited knowledge of the products as the focus of the database is sales data, so the LLM is not really able to help here.</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4. Then, we'll going to upload a Contoso Tents Datasheet to the Agent chat. This will allow the agent to provide more detailed information about the tents. The AI Agent Service will vectorize the PDF and store the data in a vector store and the LLM will be able to access the data using hybrid (semantic and keyword) queries.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Resubmit question: </a:t>
            </a:r>
            <a:r>
              <a:rPr lang="en-US" sz="1000" b="1" i="0" dirty="0">
                <a:effectLst/>
                <a:latin typeface="Segoe UI" panose="020B0502040204020203" pitchFamily="34" charset="0"/>
                <a:cs typeface="Segoe UI" panose="020B0502040204020203" pitchFamily="34" charset="0"/>
              </a:rPr>
              <a:t>What beginner-friendly tents does Contoso sell?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Now the agent has access to the tent data through a tool called File Search and can provide more detailed information.</a:t>
            </a:r>
          </a:p>
          <a:p>
            <a:pPr algn="l">
              <a:buFont typeface="+mj-lt"/>
              <a:buNone/>
            </a:pPr>
            <a:r>
              <a:rPr lang="en-US" sz="1000" b="0" i="0" dirty="0">
                <a:effectLst/>
                <a:latin typeface="Segoe UI" panose="020B0502040204020203" pitchFamily="34" charset="0"/>
                <a:cs typeface="Segoe UI" panose="020B0502040204020203" pitchFamily="34" charset="0"/>
              </a:rPr>
              <a:t>5. Now, we're going to combine the data from the sales database and the tent datasheet to provide a more detailed analysis.</a:t>
            </a:r>
          </a:p>
          <a:p>
            <a:pPr algn="l"/>
            <a:r>
              <a:rPr lang="en-US" sz="1000" b="0" i="0" dirty="0">
                <a:effectLst/>
                <a:latin typeface="Segoe UI" panose="020B0502040204020203" pitchFamily="34" charset="0"/>
                <a:cs typeface="Segoe UI" panose="020B0502040204020203" pitchFamily="34" charset="0"/>
              </a:rPr>
              <a:t>Submit the prompt: </a:t>
            </a:r>
            <a:r>
              <a:rPr lang="en-US" sz="1000" b="1" i="0" dirty="0">
                <a:effectLst/>
                <a:latin typeface="Segoe UI" panose="020B0502040204020203" pitchFamily="34" charset="0"/>
                <a:cs typeface="Segoe UI" panose="020B0502040204020203" pitchFamily="34" charset="0"/>
              </a:rPr>
              <a:t>Show sales of BACKPACKING TENTS by region and include a brief description in the table about each tent.</a:t>
            </a:r>
            <a:endParaRPr lang="en-US" sz="1000" b="0" i="0" dirty="0">
              <a:effectLst/>
              <a:latin typeface="Segoe UI" panose="020B0502040204020203" pitchFamily="34" charset="0"/>
              <a:cs typeface="Segoe UI" panose="020B0502040204020203" pitchFamily="34" charset="0"/>
            </a:endParaRP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As always, we can see the chain of thought by expanding the section of Used tools.</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6. Finally, let's use the AI Agent Service, the LLM, and the code interpreter to generate a report on the sales of beginner-friendly tents in Excel format.</a:t>
            </a:r>
          </a:p>
          <a:p>
            <a:pPr algn="l"/>
            <a:r>
              <a:rPr lang="en-US" sz="1000" b="0" i="0" dirty="0">
                <a:effectLst/>
                <a:latin typeface="Segoe UI" panose="020B0502040204020203" pitchFamily="34" charset="0"/>
                <a:cs typeface="Segoe UI" panose="020B0502040204020203" pitchFamily="34" charset="0"/>
              </a:rPr>
              <a:t>Submit the prompt: </a:t>
            </a:r>
            <a:r>
              <a:rPr lang="en-US" sz="1000" b="1" i="0" dirty="0">
                <a:effectLst/>
                <a:latin typeface="Segoe UI" panose="020B0502040204020203" pitchFamily="34" charset="0"/>
                <a:cs typeface="Segoe UI" panose="020B0502040204020203" pitchFamily="34" charset="0"/>
              </a:rPr>
              <a:t>Create an excel file</a:t>
            </a:r>
            <a:endParaRPr lang="en-US" sz="1000" b="0" i="0" dirty="0">
              <a:effectLst/>
              <a:latin typeface="Segoe UI" panose="020B0502040204020203" pitchFamily="34" charset="0"/>
              <a:cs typeface="Segoe UI" panose="020B0502040204020203" pitchFamily="34" charset="0"/>
            </a:endParaRPr>
          </a:p>
          <a:p>
            <a:pPr algn="l"/>
            <a:r>
              <a:rPr lang="en-US" sz="1000" b="0" i="0" dirty="0">
                <a:effectLst/>
                <a:latin typeface="Segoe UI" panose="020B0502040204020203" pitchFamily="34" charset="0"/>
                <a:cs typeface="Segoe UI" panose="020B0502040204020203" pitchFamily="34" charset="0"/>
              </a:rPr>
              <a:t>The LLM will generate the Python code to create the Excel file. You can download the file by selecting the download link and open in Excel.</a:t>
            </a:r>
          </a:p>
          <a:p>
            <a:pPr marL="0" marR="0" lvl="0" indent="0" algn="l" defTabSz="914367" rtl="0" eaLnBrk="1" fontAlgn="auto" latinLnBrk="0" hangingPunct="1">
              <a:lnSpc>
                <a:spcPct val="90000"/>
              </a:lnSpc>
              <a:spcBef>
                <a:spcPts val="0"/>
              </a:spcBef>
              <a:spcAft>
                <a:spcPts val="333"/>
              </a:spcAft>
              <a:buClrTx/>
              <a:buSzTx/>
              <a:buFont typeface="+mj-lt"/>
              <a:buNone/>
              <a:tabLst/>
              <a:defRPr/>
            </a:pPr>
            <a:r>
              <a:rPr lang="en-US" sz="1000" b="0" i="0" dirty="0">
                <a:effectLst/>
                <a:latin typeface="Segoe UI" panose="020B0502040204020203" pitchFamily="34" charset="0"/>
                <a:cs typeface="Segoe UI" panose="020B0502040204020203" pitchFamily="34" charset="0"/>
              </a:rPr>
              <a:t> </a:t>
            </a:r>
          </a:p>
          <a:p>
            <a:pPr algn="l">
              <a:buFont typeface="+mj-lt"/>
              <a:buNone/>
            </a:pPr>
            <a:endParaRPr lang="en-US" sz="1000" b="0" i="0" dirty="0">
              <a:effectLst/>
              <a:latin typeface="Segoe UI" panose="020B0502040204020203" pitchFamily="34" charset="0"/>
              <a:cs typeface="Segoe UI" panose="020B0502040204020203" pitchFamily="34" charset="0"/>
            </a:endParaRPr>
          </a:p>
          <a:p>
            <a:pPr algn="l"/>
            <a:endParaRPr lang="en-NL" sz="1000" dirty="0">
              <a:latin typeface="Segoe UI" panose="020B0502040204020203" pitchFamily="34" charset="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4/9/25 7:33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793605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C6BFB-7F13-B262-0DF6-727990600C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CC6A5A-A4B7-8545-7E4F-8A86283FA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306968-04F3-38B9-B8C4-5B56D800598D}"/>
              </a:ext>
            </a:extLst>
          </p:cNvPr>
          <p:cNvSpPr>
            <a:spLocks noGrp="1"/>
          </p:cNvSpPr>
          <p:nvPr>
            <p:ph type="body" idx="1"/>
          </p:nvPr>
        </p:nvSpPr>
        <p:spPr/>
        <p:txBody>
          <a:bodyPr/>
          <a:lstStyle/>
          <a:p>
            <a:pPr algn="l"/>
            <a:r>
              <a:rPr lang="en-GB" sz="1000" dirty="0">
                <a:latin typeface="Segoe UI"/>
                <a:cs typeface="Segoe UI"/>
              </a:rPr>
              <a:t>[Marlene]</a:t>
            </a:r>
            <a:endParaRPr lang="en-GB" sz="1000" dirty="0">
              <a:effectLst/>
              <a:latin typeface="Segoe UI"/>
              <a:cs typeface="Segoe UI"/>
            </a:endParaRPr>
          </a:p>
          <a:p>
            <a:r>
              <a:rPr lang="en-GB" sz="1000" dirty="0">
                <a:effectLst/>
                <a:latin typeface="Segoe UI"/>
                <a:cs typeface="Segoe UI"/>
              </a:rPr>
              <a:t>Now we are going to dive into how </a:t>
            </a:r>
            <a:r>
              <a:rPr lang="en-GB" sz="1000" dirty="0">
                <a:latin typeface="Segoe UI"/>
                <a:cs typeface="Segoe UI"/>
              </a:rPr>
              <a:t>we </a:t>
            </a:r>
            <a:r>
              <a:rPr lang="en-GB" sz="1000" dirty="0">
                <a:effectLst/>
                <a:latin typeface="Segoe UI"/>
                <a:cs typeface="Segoe UI"/>
              </a:rPr>
              <a:t>built Contoso Sales Agent</a:t>
            </a:r>
          </a:p>
          <a:p>
            <a:pPr algn="l"/>
            <a:endParaRPr lang="en-GB" sz="1000">
              <a:effectLst/>
              <a:latin typeface="Segoe UI"/>
              <a:cs typeface="Segoe UI"/>
            </a:endParaRPr>
          </a:p>
          <a:p>
            <a:r>
              <a:rPr lang="en-GB" sz="1000">
                <a:effectLst/>
                <a:latin typeface="Segoe UI"/>
                <a:cs typeface="Segoe UI"/>
              </a:rPr>
              <a:t>There are lots of </a:t>
            </a:r>
            <a:r>
              <a:rPr lang="en-GB" sz="1000">
                <a:latin typeface="Segoe UI"/>
                <a:cs typeface="Segoe UI"/>
              </a:rPr>
              <a:t>Frameworks</a:t>
            </a:r>
            <a:r>
              <a:rPr lang="en-GB" sz="1000">
                <a:effectLst/>
                <a:latin typeface="Segoe UI"/>
                <a:cs typeface="Segoe UI"/>
              </a:rPr>
              <a:t> to help build Agents</a:t>
            </a:r>
          </a:p>
          <a:p>
            <a:pPr marL="171450" indent="-171450">
              <a:buFont typeface="Arial" panose="020B0604020202020204" pitchFamily="34" charset="0"/>
              <a:buChar char="•"/>
            </a:pPr>
            <a:r>
              <a:rPr lang="en-GB" sz="1000" dirty="0">
                <a:cs typeface="Segoe UI"/>
              </a:rPr>
              <a:t>Leave developers with a lot of complexity</a:t>
            </a:r>
          </a:p>
          <a:p>
            <a:pPr marL="384175" lvl="1" indent="-171450">
              <a:buFont typeface="Arial" panose="020B0604020202020204" pitchFamily="34" charset="0"/>
              <a:buChar char="•"/>
            </a:pPr>
            <a:r>
              <a:rPr lang="en-US" sz="2000" dirty="0">
                <a:cs typeface="Segoe UI"/>
              </a:rPr>
              <a:t>For example, developers must handle state, context, tool orchestration, and scaling, which can be challenging.</a:t>
            </a:r>
            <a:endParaRPr lang="en-GB" sz="1000" dirty="0">
              <a:cs typeface="Segoe UI"/>
            </a:endParaRPr>
          </a:p>
          <a:p>
            <a:pPr algn="l"/>
            <a:endParaRPr lang="en-GB" sz="1000" dirty="0">
              <a:effectLst/>
              <a:cs typeface="Segoe UI"/>
            </a:endParaRPr>
          </a:p>
          <a:p>
            <a:endParaRPr lang="en-GB" sz="1000">
              <a:cs typeface="Segoe UI" panose="020B0502040204020203" pitchFamily="34" charset="0"/>
            </a:endParaRPr>
          </a:p>
        </p:txBody>
      </p:sp>
      <p:sp>
        <p:nvSpPr>
          <p:cNvPr id="4" name="Slide Number Placeholder 3">
            <a:extLst>
              <a:ext uri="{FF2B5EF4-FFF2-40B4-BE49-F238E27FC236}">
                <a16:creationId xmlns:a16="http://schemas.microsoft.com/office/drawing/2014/main" id="{A7BB528C-1E53-21C0-5B5E-514042907BBC}"/>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NL"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78303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1000" b="0" dirty="0">
                <a:effectLst/>
                <a:latin typeface="Segoe UI"/>
                <a:cs typeface="Segoe UI"/>
              </a:rPr>
              <a:t>[</a:t>
            </a:r>
            <a:r>
              <a:rPr lang="en-GB" sz="1000" dirty="0">
                <a:latin typeface="Segoe UI"/>
                <a:cs typeface="Segoe UI"/>
              </a:rPr>
              <a:t>Marlene</a:t>
            </a:r>
            <a:r>
              <a:rPr lang="en-GB" sz="1000" b="0" dirty="0">
                <a:effectLst/>
                <a:latin typeface="Segoe UI"/>
                <a:cs typeface="Segoe UI"/>
              </a:rPr>
              <a:t>]</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r>
              <a:rPr lang="en-GB" sz="1000" b="0" dirty="0">
                <a:effectLst/>
                <a:latin typeface="Segoe UI"/>
                <a:cs typeface="Segoe UI"/>
              </a:rPr>
              <a:t>We’re are going to use the new Azure AI Agents Service.  </a:t>
            </a:r>
          </a:p>
          <a:p>
            <a:pPr marL="0" marR="0" lvl="0" indent="0" algn="l" defTabSz="914367" rtl="0" eaLnBrk="1" fontAlgn="auto" latinLnBrk="0" hangingPunct="1">
              <a:lnSpc>
                <a:spcPct val="90000"/>
              </a:lnSpc>
              <a:spcBef>
                <a:spcPts val="0"/>
              </a:spcBef>
              <a:spcAft>
                <a:spcPts val="333"/>
              </a:spcAft>
              <a:buClrTx/>
              <a:buSzTx/>
              <a:buFont typeface="Arial" panose="020B0604020202020204" pitchFamily="34" charset="0"/>
              <a:buNone/>
              <a:tabLst/>
              <a:defRPr/>
            </a:pPr>
            <a:endParaRPr lang="en-GB" sz="1000">
              <a:effectLst/>
            </a:endParaRPr>
          </a:p>
          <a:p>
            <a:pPr marL="0" indent="0">
              <a:buFontTx/>
              <a:buNone/>
            </a:pPr>
            <a:r>
              <a:rPr lang="en-US" sz="1000" b="0" dirty="0">
                <a:solidFill>
                  <a:srgbClr val="242424"/>
                </a:solidFill>
                <a:latin typeface="Segoe UI"/>
                <a:cs typeface="Segoe UI"/>
              </a:rPr>
              <a:t>It addresses the complexity … by allowing you to build, deploy, and scale AI agents with ease</a:t>
            </a:r>
          </a:p>
          <a:p>
            <a:pPr marL="0" indent="0">
              <a:buFontTx/>
              <a:buNone/>
            </a:pPr>
            <a:endParaRPr lang="en-US" sz="1000" b="0">
              <a:solidFill>
                <a:srgbClr val="242424"/>
              </a:solidFill>
              <a:latin typeface="Segoe UI"/>
              <a:cs typeface="Segoe UI"/>
            </a:endParaRPr>
          </a:p>
          <a:p>
            <a:pPr marL="228600" indent="-228600">
              <a:buFontTx/>
              <a:buAutoNum type="arabicPeriod"/>
            </a:pPr>
            <a:r>
              <a:rPr lang="en-US" sz="1000" b="1" dirty="0">
                <a:solidFill>
                  <a:srgbClr val="242424"/>
                </a:solidFill>
                <a:latin typeface="Segoe UI"/>
                <a:cs typeface="Segoe UI"/>
              </a:rPr>
              <a:t>Simplifies development: </a:t>
            </a:r>
          </a:p>
          <a:p>
            <a:pPr marL="441325" lvl="1" indent="-228600"/>
            <a:r>
              <a:rPr lang="en-US" sz="1000" b="0" dirty="0">
                <a:solidFill>
                  <a:srgbClr val="242424"/>
                </a:solidFill>
                <a:latin typeface="Segoe UI"/>
                <a:cs typeface="Segoe UI"/>
              </a:rPr>
              <a:t>As a fully managed service: </a:t>
            </a:r>
          </a:p>
          <a:p>
            <a:pPr marL="556260" lvl="2" indent="-228600"/>
            <a:r>
              <a:rPr lang="en-US" sz="1000" b="0" dirty="0">
                <a:solidFill>
                  <a:srgbClr val="242424"/>
                </a:solidFill>
                <a:latin typeface="Segoe UI"/>
                <a:cs typeface="Segoe UI"/>
              </a:rPr>
              <a:t>State management</a:t>
            </a:r>
          </a:p>
          <a:p>
            <a:pPr marL="556260" lvl="2" indent="-228600"/>
            <a:r>
              <a:rPr lang="en-US" sz="1000" b="0" dirty="0">
                <a:solidFill>
                  <a:srgbClr val="242424"/>
                </a:solidFill>
                <a:latin typeface="Segoe UI"/>
                <a:cs typeface="Segoe UI"/>
              </a:rPr>
              <a:t>Context management (decides what tool to call)</a:t>
            </a:r>
          </a:p>
          <a:p>
            <a:pPr marL="499521" lvl="2" indent="-171450">
              <a:buFontTx/>
              <a:buChar char="-"/>
            </a:pPr>
            <a:endParaRPr lang="en-US" sz="1000" b="0">
              <a:solidFill>
                <a:srgbClr val="242424"/>
              </a:solidFill>
              <a:latin typeface="Segoe UI"/>
              <a:cs typeface="Segoe UI"/>
            </a:endParaRPr>
          </a:p>
          <a:p>
            <a:pPr marL="0" lvl="0" indent="0">
              <a:buFont typeface="+mj-lt"/>
              <a:buNone/>
            </a:pPr>
            <a:r>
              <a:rPr lang="en-US" sz="1000" b="1" dirty="0">
                <a:solidFill>
                  <a:srgbClr val="242424"/>
                </a:solidFill>
                <a:latin typeface="Segoe UI"/>
                <a:cs typeface="Segoe UI"/>
              </a:rPr>
              <a:t>2. Integration with extensive ecosystem of knowledge and action tools</a:t>
            </a:r>
          </a:p>
          <a:p>
            <a:pPr marL="212982" lvl="1" indent="0">
              <a:buFontTx/>
              <a:buNone/>
            </a:pPr>
            <a:endParaRPr lang="en-US" sz="1000" b="0">
              <a:solidFill>
                <a:srgbClr val="242424"/>
              </a:solidFill>
              <a:latin typeface="Segoe UI"/>
              <a:cs typeface="Segoe UI"/>
            </a:endParaRPr>
          </a:p>
          <a:p>
            <a:pPr marL="0" lvl="0" indent="0">
              <a:buFontTx/>
              <a:buNone/>
            </a:pPr>
            <a:r>
              <a:rPr lang="en-US" sz="1000" b="0" dirty="0">
                <a:solidFill>
                  <a:srgbClr val="242424"/>
                </a:solidFill>
                <a:latin typeface="Segoe UI"/>
                <a:cs typeface="Segoe UI"/>
              </a:rPr>
              <a:t>3. Support for many </a:t>
            </a:r>
            <a:r>
              <a:rPr lang="en-US" sz="1000" b="1" dirty="0">
                <a:solidFill>
                  <a:srgbClr val="242424"/>
                </a:solidFill>
                <a:latin typeface="Segoe UI"/>
                <a:cs typeface="Segoe UI"/>
              </a:rPr>
              <a:t>model families</a:t>
            </a:r>
          </a:p>
          <a:p>
            <a:pPr marL="0" indent="0">
              <a:buFontTx/>
              <a:buNone/>
            </a:pPr>
            <a:endParaRPr lang="en-US" sz="1000" b="0">
              <a:solidFill>
                <a:srgbClr val="242424"/>
              </a:solidFill>
              <a:latin typeface="Segoe UI"/>
              <a:cs typeface="Segoe UI"/>
            </a:endParaRPr>
          </a:p>
          <a:p>
            <a:pPr marL="0" indent="0">
              <a:buFontTx/>
              <a:buNone/>
            </a:pPr>
            <a:r>
              <a:rPr lang="en-US" sz="1000" b="0" dirty="0">
                <a:solidFill>
                  <a:srgbClr val="242424"/>
                </a:solidFill>
                <a:latin typeface="Segoe UI"/>
                <a:cs typeface="Segoe UI"/>
              </a:rPr>
              <a:t>4. Built-in enterprise readiness</a:t>
            </a:r>
          </a:p>
          <a:p>
            <a:pPr marL="171450" indent="-171450">
              <a:buFontTx/>
              <a:buChar char="-"/>
            </a:pPr>
            <a:endParaRPr lang="en-US" sz="1000" b="0">
              <a:solidFill>
                <a:srgbClr val="242424"/>
              </a:solidFill>
              <a:latin typeface="Segoe UI"/>
              <a:cs typeface="Segoe UI"/>
            </a:endParaRPr>
          </a:p>
          <a:p>
            <a:endParaRPr lang="en-US" sz="1000">
              <a:solidFill>
                <a:srgbClr val="242424"/>
              </a:solidFill>
              <a:latin typeface="Segoe UI"/>
              <a:cs typeface="Segoe UI"/>
            </a:endParaRPr>
          </a:p>
          <a:p>
            <a:endParaRPr lang="en-US" sz="1000">
              <a:solidFill>
                <a:srgbClr val="242424"/>
              </a:solidFill>
              <a:latin typeface="Segoe UI"/>
              <a:cs typeface="Segoe U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4/9/25 7:33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36195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0.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4.pn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516113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33508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150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9457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89733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8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456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447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43644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328991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6486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243692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55582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80746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366220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021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976215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47953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035670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354796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702204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40808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75394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82509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42963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24131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353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495187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96918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3766182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771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3441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190734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944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334726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0550026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093917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331521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6023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770322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45306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803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595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99948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4385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615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644171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771743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740835520"/>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0072089"/>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nk_Imag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CD90F2B-C625-D74D-0F83-8C5092EAA7D6}"/>
              </a:ext>
            </a:extLst>
          </p:cNvPr>
          <p:cNvPicPr>
            <a:picLocks noChangeAspect="1"/>
          </p:cNvPicPr>
          <p:nvPr userDrawn="1"/>
        </p:nvPicPr>
        <p:blipFill>
          <a:blip r:embed="rId2"/>
          <a:srcRect/>
          <a:stretch/>
        </p:blipFill>
        <p:spPr>
          <a:xfrm>
            <a:off x="0" y="0"/>
            <a:ext cx="12192000" cy="6858000"/>
          </a:xfrm>
          <a:prstGeom prst="rect">
            <a:avLst/>
          </a:prstGeom>
        </p:spPr>
      </p:pic>
      <p:sp>
        <p:nvSpPr>
          <p:cNvPr id="7" name="Footer Placeholder 1">
            <a:extLst>
              <a:ext uri="{FF2B5EF4-FFF2-40B4-BE49-F238E27FC236}">
                <a16:creationId xmlns:a16="http://schemas.microsoft.com/office/drawing/2014/main" id="{7A38BE22-6AA2-521B-285D-5426E1F4F4A9}"/>
              </a:ext>
            </a:extLst>
          </p:cNvPr>
          <p:cNvSpPr>
            <a:spLocks noGrp="1"/>
          </p:cNvSpPr>
          <p:nvPr>
            <p:ph type="ftr" sz="quarter" idx="13"/>
          </p:nvPr>
        </p:nvSpPr>
        <p:spPr>
          <a:xfrm>
            <a:off x="584200" y="6477356"/>
            <a:ext cx="4114800" cy="123111"/>
          </a:xfrm>
        </p:spPr>
        <p:txBody>
          <a:bodyPr/>
          <a:lstStyle>
            <a:lvl1pPr>
              <a:defRPr b="0" i="0">
                <a:solidFill>
                  <a:schemeClr val="bg1"/>
                </a:solidFill>
                <a:latin typeface="Segoe UI Variable Small Light" pitchFamily="2" charset="0"/>
              </a:defRPr>
            </a:lvl1pPr>
          </a:lstStyle>
          <a:p>
            <a:r>
              <a:rPr lang="en-US"/>
              <a:t>Microsoft Confidential</a:t>
            </a:r>
          </a:p>
        </p:txBody>
      </p:sp>
      <p:sp>
        <p:nvSpPr>
          <p:cNvPr id="5" name="Text Placeholder 5">
            <a:extLst>
              <a:ext uri="{FF2B5EF4-FFF2-40B4-BE49-F238E27FC236}">
                <a16:creationId xmlns:a16="http://schemas.microsoft.com/office/drawing/2014/main" id="{E370E6F8-128B-0546-291D-BAC50B5F45B5}"/>
              </a:ext>
            </a:extLst>
          </p:cNvPr>
          <p:cNvSpPr>
            <a:spLocks noGrp="1"/>
          </p:cNvSpPr>
          <p:nvPr>
            <p:ph type="body" sz="quarter" idx="15" hasCustomPrompt="1"/>
          </p:nvPr>
        </p:nvSpPr>
        <p:spPr>
          <a:xfrm>
            <a:off x="584200" y="5381594"/>
            <a:ext cx="11128187" cy="738664"/>
          </a:xfrm>
        </p:spPr>
        <p:txBody>
          <a:bodyPr/>
          <a:lstStyle>
            <a:lvl1pPr marL="0" indent="0">
              <a:buNone/>
              <a:defRPr sz="48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14785341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3103979"/>
      </p:ext>
    </p:extLst>
  </p:cSld>
  <p:clrMapOvr>
    <a:masterClrMapping/>
  </p:clrMapOvr>
  <p:transition>
    <p:fade/>
  </p:transition>
  <p:extLst>
    <p:ext uri="{DCECCB84-F9BA-43D5-87BE-67443E8EF086}">
      <p15:sldGuideLst xmlns:p15="http://schemas.microsoft.com/office/powerpoint/2012/main"/>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34B38E-92AC-9B53-41A9-CB9180F933C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8" name="MS logo gray - EMF" descr="Microsoft logo, gray text version">
            <a:extLst>
              <a:ext uri="{FF2B5EF4-FFF2-40B4-BE49-F238E27FC236}">
                <a16:creationId xmlns:a16="http://schemas.microsoft.com/office/drawing/2014/main" id="{44B5640C-FD56-0DD1-3E3E-225048EF6B8B}"/>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Graphic 2">
            <a:extLst>
              <a:ext uri="{FF2B5EF4-FFF2-40B4-BE49-F238E27FC236}">
                <a16:creationId xmlns:a16="http://schemas.microsoft.com/office/drawing/2014/main" id="{FC2B69AA-28DE-9B7C-2E42-A3C042FD595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243F6D"/>
              </a:gs>
              <a:gs pos="71000">
                <a:srgbClr val="0D67B3"/>
              </a:gs>
              <a:gs pos="100000">
                <a:srgbClr val="0374CD"/>
              </a:gs>
            </a:gsLst>
            <a:lin ang="0" scaled="1"/>
          </a:gra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1784313031"/>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243F6E"/>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1415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474929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570395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86143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78187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76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92581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63676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79278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987437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49301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758624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318193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415133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393576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130811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6516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8050430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990800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53847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27502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2421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16775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22740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46963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268052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398941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856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45786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6981600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4595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982661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85035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462221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081561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18974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561943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181159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89577471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3044925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174702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B2E8E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2204B5-4865-0CFD-A2A3-19B1A301ACE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33249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3125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2357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57149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9295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151455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511838491"/>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1178194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7803943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dirty="0"/>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75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73832787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r>
              <a:rPr lang="en-US"/>
              <a:t>Click to edit Master title style</a:t>
            </a:r>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a:t>2/1/20XX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spTree>
    <p:extLst>
      <p:ext uri="{BB962C8B-B14F-4D97-AF65-F5344CB8AC3E}">
        <p14:creationId xmlns:p14="http://schemas.microsoft.com/office/powerpoint/2010/main" val="30274975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r>
              <a:rPr lang="en-US"/>
              <a:t>Click to edit Master title style</a:t>
            </a:r>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a:t>2/1/20XX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5040804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a:t>Click to add photo</a:t>
            </a:r>
          </a:p>
        </p:txBody>
      </p:sp>
    </p:spTree>
    <p:extLst>
      <p:ext uri="{BB962C8B-B14F-4D97-AF65-F5344CB8AC3E}">
        <p14:creationId xmlns:p14="http://schemas.microsoft.com/office/powerpoint/2010/main" val="2384330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a:t>2/1/20XX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a:solidFill>
                <a:srgbClr val="898989"/>
              </a:solidFill>
            </a:endParaRPr>
          </a:p>
        </p:txBody>
      </p:sp>
    </p:spTree>
    <p:extLst>
      <p:ext uri="{BB962C8B-B14F-4D97-AF65-F5344CB8AC3E}">
        <p14:creationId xmlns:p14="http://schemas.microsoft.com/office/powerpoint/2010/main" val="42633824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9" name="Date Placeholder 28">
            <a:extLst>
              <a:ext uri="{FF2B5EF4-FFF2-40B4-BE49-F238E27FC236}">
                <a16:creationId xmlns:a16="http://schemas.microsoft.com/office/drawing/2014/main" id="{ACB144BD-B311-397F-5257-D7D79B2FF924}"/>
              </a:ext>
            </a:extLst>
          </p:cNvPr>
          <p:cNvSpPr>
            <a:spLocks noGrp="1"/>
          </p:cNvSpPr>
          <p:nvPr>
            <p:ph type="dt" sz="half" idx="14"/>
          </p:nvPr>
        </p:nvSpPr>
        <p:spPr/>
        <p:txBody>
          <a:bodyPr/>
          <a:lstStyle/>
          <a:p>
            <a:r>
              <a:rPr lang="en-US"/>
              <a:t>Microsoft confidential</a:t>
            </a:r>
          </a:p>
        </p:txBody>
      </p:sp>
      <p:sp>
        <p:nvSpPr>
          <p:cNvPr id="30" name="Footer Placeholder 29">
            <a:extLst>
              <a:ext uri="{FF2B5EF4-FFF2-40B4-BE49-F238E27FC236}">
                <a16:creationId xmlns:a16="http://schemas.microsoft.com/office/drawing/2014/main" id="{1E95153C-9A7D-A36C-A8F7-C42DFF755FE9}"/>
              </a:ext>
            </a:extLst>
          </p:cNvPr>
          <p:cNvSpPr>
            <a:spLocks noGrp="1"/>
          </p:cNvSpPr>
          <p:nvPr>
            <p:ph type="ftr" sz="quarter" idx="15"/>
          </p:nvPr>
        </p:nvSpPr>
        <p:spPr/>
        <p:txBody>
          <a:bodyPr/>
          <a:lstStyle/>
          <a:p>
            <a:r>
              <a:rPr lang="en-US"/>
              <a:t>Creating a scalable conversational UX</a:t>
            </a:r>
          </a:p>
        </p:txBody>
      </p:sp>
      <p:sp>
        <p:nvSpPr>
          <p:cNvPr id="31" name="Slide Number Placeholder 30">
            <a:extLst>
              <a:ext uri="{FF2B5EF4-FFF2-40B4-BE49-F238E27FC236}">
                <a16:creationId xmlns:a16="http://schemas.microsoft.com/office/drawing/2014/main" id="{0D9E3049-EBC8-E121-6C9F-10FD7CF3B3DB}"/>
              </a:ext>
            </a:extLst>
          </p:cNvPr>
          <p:cNvSpPr>
            <a:spLocks noGrp="1"/>
          </p:cNvSpPr>
          <p:nvPr>
            <p:ph type="sldNum" sz="quarter" idx="16"/>
          </p:nvPr>
        </p:nvSpPr>
        <p:spPr/>
        <p:txBody>
          <a:bodyPr/>
          <a:lstStyle/>
          <a:p>
            <a:fld id="{9406BE13-FF2C-3A41-A53B-D6BC2DDA0AE5}" type="slidenum">
              <a:rPr lang="en-US" smtClean="0"/>
              <a:pPr/>
              <a:t>‹#›</a:t>
            </a:fld>
            <a:endParaRPr lang="en-US">
              <a:solidFill>
                <a:schemeClr val="bg1">
                  <a:lumMod val="85000"/>
                </a:schemeClr>
              </a:solidFill>
            </a:endParaRPr>
          </a:p>
        </p:txBody>
      </p:sp>
      <p:sp>
        <p:nvSpPr>
          <p:cNvPr id="15" name="Title 1">
            <a:extLst>
              <a:ext uri="{FF2B5EF4-FFF2-40B4-BE49-F238E27FC236}">
                <a16:creationId xmlns:a16="http://schemas.microsoft.com/office/drawing/2014/main" id="{8C5F29F9-F3BC-9CA5-E234-C8A45FAAF107}"/>
              </a:ext>
            </a:extLst>
          </p:cNvPr>
          <p:cNvSpPr>
            <a:spLocks noGrp="1"/>
          </p:cNvSpPr>
          <p:nvPr>
            <p:ph type="title" hasCustomPrompt="1"/>
          </p:nvPr>
        </p:nvSpPr>
        <p:spPr>
          <a:xfrm>
            <a:off x="723900" y="1362872"/>
            <a:ext cx="10515600" cy="443198"/>
          </a:xfrm>
        </p:spPr>
        <p:txBody>
          <a:bodyPr>
            <a:spAutoFit/>
          </a:bodyPr>
          <a:lstStyle/>
          <a:p>
            <a:r>
              <a:rPr lang="en-US"/>
              <a:t>A concise, specific, and conversational active headline.</a:t>
            </a:r>
          </a:p>
        </p:txBody>
      </p:sp>
      <p:sp>
        <p:nvSpPr>
          <p:cNvPr id="16" name="Text Placeholder 14">
            <a:extLst>
              <a:ext uri="{FF2B5EF4-FFF2-40B4-BE49-F238E27FC236}">
                <a16:creationId xmlns:a16="http://schemas.microsoft.com/office/drawing/2014/main" id="{B94F11F1-91FB-4498-1650-050D57F72529}"/>
              </a:ext>
            </a:extLst>
          </p:cNvPr>
          <p:cNvSpPr>
            <a:spLocks noGrp="1"/>
          </p:cNvSpPr>
          <p:nvPr>
            <p:ph type="body" sz="quarter" idx="13" hasCustomPrompt="1"/>
          </p:nvPr>
        </p:nvSpPr>
        <p:spPr>
          <a:xfrm>
            <a:off x="723899" y="523101"/>
            <a:ext cx="10515599" cy="276999"/>
          </a:xfrm>
        </p:spPr>
        <p:txBody>
          <a:bodyPr anchor="b">
            <a:spAutoFit/>
          </a:bodyPr>
          <a:lstStyle>
            <a:lvl1pPr marL="0" indent="0">
              <a:buNone/>
              <a:defRPr sz="1800">
                <a:gradFill>
                  <a:gsLst>
                    <a:gs pos="0">
                      <a:schemeClr val="accent1">
                        <a:lumMod val="96000"/>
                      </a:schemeClr>
                    </a:gs>
                    <a:gs pos="99000">
                      <a:schemeClr val="accent2">
                        <a:lumMod val="60000"/>
                        <a:lumOff val="40000"/>
                      </a:schemeClr>
                    </a:gs>
                  </a:gsLst>
                  <a:lin ang="4200000" scaled="0"/>
                </a:gradFill>
                <a:latin typeface="+mj-lt"/>
              </a:defRPr>
            </a:lvl1pPr>
            <a:lvl2pPr>
              <a:defRPr sz="1800">
                <a:gradFill>
                  <a:gsLst>
                    <a:gs pos="0">
                      <a:schemeClr val="accent1">
                        <a:lumMod val="96000"/>
                      </a:schemeClr>
                    </a:gs>
                    <a:gs pos="99000">
                      <a:schemeClr val="accent2">
                        <a:lumMod val="60000"/>
                        <a:lumOff val="40000"/>
                      </a:schemeClr>
                    </a:gs>
                  </a:gsLst>
                  <a:lin ang="4200000" scaled="0"/>
                </a:gradFill>
                <a:latin typeface="+mj-lt"/>
              </a:defRPr>
            </a:lvl2pPr>
            <a:lvl3pPr>
              <a:defRPr sz="1800">
                <a:gradFill>
                  <a:gsLst>
                    <a:gs pos="0">
                      <a:schemeClr val="accent1">
                        <a:lumMod val="96000"/>
                      </a:schemeClr>
                    </a:gs>
                    <a:gs pos="99000">
                      <a:schemeClr val="accent2">
                        <a:lumMod val="60000"/>
                        <a:lumOff val="40000"/>
                      </a:schemeClr>
                    </a:gs>
                  </a:gsLst>
                  <a:lin ang="4200000" scaled="0"/>
                </a:gradFill>
                <a:latin typeface="+mj-lt"/>
              </a:defRPr>
            </a:lvl3pPr>
            <a:lvl4pPr>
              <a:defRPr sz="1800">
                <a:gradFill>
                  <a:gsLst>
                    <a:gs pos="0">
                      <a:schemeClr val="accent1">
                        <a:lumMod val="96000"/>
                      </a:schemeClr>
                    </a:gs>
                    <a:gs pos="99000">
                      <a:schemeClr val="accent2">
                        <a:lumMod val="60000"/>
                        <a:lumOff val="40000"/>
                      </a:schemeClr>
                    </a:gs>
                  </a:gsLst>
                  <a:lin ang="4200000" scaled="0"/>
                </a:gradFill>
                <a:latin typeface="+mj-lt"/>
              </a:defRPr>
            </a:lvl4pPr>
            <a:lvl5pPr>
              <a:defRPr sz="1800">
                <a:gradFill>
                  <a:gsLst>
                    <a:gs pos="0">
                      <a:schemeClr val="accent1">
                        <a:lumMod val="96000"/>
                      </a:schemeClr>
                    </a:gs>
                    <a:gs pos="99000">
                      <a:schemeClr val="accent2">
                        <a:lumMod val="60000"/>
                        <a:lumOff val="40000"/>
                      </a:schemeClr>
                    </a:gs>
                  </a:gsLst>
                  <a:lin ang="4200000" scaled="0"/>
                </a:gradFill>
                <a:latin typeface="+mj-lt"/>
              </a:defRPr>
            </a:lvl5pPr>
          </a:lstStyle>
          <a:p>
            <a:pPr lvl="0"/>
            <a:r>
              <a:rPr lang="en-US"/>
              <a:t>Sub header</a:t>
            </a:r>
          </a:p>
        </p:txBody>
      </p:sp>
      <p:sp>
        <p:nvSpPr>
          <p:cNvPr id="17" name="Text Placeholder 2">
            <a:extLst>
              <a:ext uri="{FF2B5EF4-FFF2-40B4-BE49-F238E27FC236}">
                <a16:creationId xmlns:a16="http://schemas.microsoft.com/office/drawing/2014/main" id="{DDC8933F-2ED5-F093-4DBD-EE128831F86B}"/>
              </a:ext>
            </a:extLst>
          </p:cNvPr>
          <p:cNvSpPr>
            <a:spLocks noGrp="1"/>
          </p:cNvSpPr>
          <p:nvPr>
            <p:ph type="body" idx="1"/>
          </p:nvPr>
        </p:nvSpPr>
        <p:spPr>
          <a:xfrm>
            <a:off x="731838" y="2263972"/>
            <a:ext cx="5021262"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3">
            <a:extLst>
              <a:ext uri="{FF2B5EF4-FFF2-40B4-BE49-F238E27FC236}">
                <a16:creationId xmlns:a16="http://schemas.microsoft.com/office/drawing/2014/main" id="{BE183D49-0B79-9D2F-E1C0-FAC3AE55F2B1}"/>
              </a:ext>
            </a:extLst>
          </p:cNvPr>
          <p:cNvSpPr>
            <a:spLocks noGrp="1"/>
          </p:cNvSpPr>
          <p:nvPr>
            <p:ph sz="half" idx="2"/>
          </p:nvPr>
        </p:nvSpPr>
        <p:spPr>
          <a:xfrm>
            <a:off x="7238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4">
            <a:extLst>
              <a:ext uri="{FF2B5EF4-FFF2-40B4-BE49-F238E27FC236}">
                <a16:creationId xmlns:a16="http://schemas.microsoft.com/office/drawing/2014/main" id="{DF8981CC-D75B-97B1-238C-24F75D65E793}"/>
              </a:ext>
            </a:extLst>
          </p:cNvPr>
          <p:cNvSpPr>
            <a:spLocks noGrp="1"/>
          </p:cNvSpPr>
          <p:nvPr>
            <p:ph type="body" sz="quarter" idx="3"/>
          </p:nvPr>
        </p:nvSpPr>
        <p:spPr>
          <a:xfrm>
            <a:off x="6210299" y="2263972"/>
            <a:ext cx="5029201" cy="307777"/>
          </a:xfrm>
        </p:spPr>
        <p:txBody>
          <a:bodyPr anchor="b">
            <a:sp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305A6076-8ECA-B2DD-0C98-81433662E9CE}"/>
              </a:ext>
            </a:extLst>
          </p:cNvPr>
          <p:cNvSpPr>
            <a:spLocks noGrp="1"/>
          </p:cNvSpPr>
          <p:nvPr>
            <p:ph sz="quarter" idx="4"/>
          </p:nvPr>
        </p:nvSpPr>
        <p:spPr>
          <a:xfrm>
            <a:off x="6210299" y="2628900"/>
            <a:ext cx="5029201" cy="3543300"/>
          </a:xfrm>
        </p:spPr>
        <p:txBody>
          <a:bodyPr>
            <a:normAutofit/>
          </a:bodyPr>
          <a:lstStyle>
            <a:lvl1pPr algn="just">
              <a:lnSpc>
                <a:spcPct val="100000"/>
              </a:lnSpc>
              <a:defRPr sz="1600"/>
            </a:lvl1pPr>
            <a:lvl2pPr algn="just">
              <a:lnSpc>
                <a:spcPct val="100000"/>
              </a:lnSpc>
              <a:defRPr sz="1400"/>
            </a:lvl2pPr>
            <a:lvl3pPr algn="just">
              <a:lnSpc>
                <a:spcPct val="100000"/>
              </a:lnSpc>
              <a:defRPr sz="1200"/>
            </a:lvl3pPr>
            <a:lvl4pPr algn="just">
              <a:lnSpc>
                <a:spcPct val="100000"/>
              </a:lnSpc>
              <a:defRPr sz="1100"/>
            </a:lvl4pPr>
            <a:lvl5pPr algn="just">
              <a:lnSpc>
                <a:spcPct val="100000"/>
              </a:lnSpc>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7687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912">
          <p15:clr>
            <a:srgbClr val="5ACBF0"/>
          </p15:clr>
        </p15:guide>
        <p15:guide id="2" pos="3624">
          <p15:clr>
            <a:srgbClr val="5ACBF0"/>
          </p15:clr>
        </p15:guide>
        <p15:guide id="3" orient="horz" pos="468">
          <p15:clr>
            <a:srgbClr val="9FCC3B"/>
          </p15:clr>
        </p15:guide>
        <p15:guide id="4" orient="horz" pos="1080">
          <p15:clr>
            <a:srgbClr val="9FCC3B"/>
          </p15:clr>
        </p15:guide>
        <p15:guide id="5" orient="horz" pos="1656">
          <p15:clr>
            <a:srgbClr val="5ACBF0"/>
          </p15:clr>
        </p15:guide>
        <p15:guide id="6" orient="horz" pos="1584">
          <p15:clr>
            <a:srgbClr val="9FCC3B"/>
          </p15:clr>
        </p15:guide>
        <p15:guide id="7" orient="horz" pos="3888">
          <p15:clr>
            <a:srgbClr val="5ACBF0"/>
          </p15:clr>
        </p15:guide>
        <p15:guide id="8" pos="708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a:t>2/1/20XX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grpSp>
    </p:spTree>
    <p:extLst>
      <p:ext uri="{BB962C8B-B14F-4D97-AF65-F5344CB8AC3E}">
        <p14:creationId xmlns:p14="http://schemas.microsoft.com/office/powerpoint/2010/main" val="169129090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a:t>2/1/20XX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183338211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1.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47" Type="http://schemas.openxmlformats.org/officeDocument/2006/relationships/slideLayout" Target="../slideLayouts/slideLayout104.xml"/><Relationship Id="rId50" Type="http://schemas.openxmlformats.org/officeDocument/2006/relationships/theme" Target="../theme/theme2.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slideLayout" Target="../slideLayouts/slideLayout102.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49" Type="http://schemas.openxmlformats.org/officeDocument/2006/relationships/slideLayout" Target="../slideLayouts/slideLayout106.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52" Type="http://schemas.openxmlformats.org/officeDocument/2006/relationships/image" Target="../media/image2.svg"/><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48" Type="http://schemas.openxmlformats.org/officeDocument/2006/relationships/slideLayout" Target="../slideLayouts/slideLayout105.xml"/><Relationship Id="rId8" Type="http://schemas.openxmlformats.org/officeDocument/2006/relationships/slideLayout" Target="../slideLayouts/slideLayout65.xml"/><Relationship Id="rId51" Type="http://schemas.openxmlformats.org/officeDocument/2006/relationships/image" Target="../media/image1.png"/><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46" Type="http://schemas.openxmlformats.org/officeDocument/2006/relationships/slideLayout" Target="../slideLayouts/slideLayout103.xml"/><Relationship Id="rId20" Type="http://schemas.openxmlformats.org/officeDocument/2006/relationships/slideLayout" Target="../slideLayouts/slideLayout77.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9.xml"/><Relationship Id="rId18" Type="http://schemas.openxmlformats.org/officeDocument/2006/relationships/slideLayout" Target="../slideLayouts/slideLayout124.xml"/><Relationship Id="rId26" Type="http://schemas.openxmlformats.org/officeDocument/2006/relationships/slideLayout" Target="../slideLayouts/slideLayout132.xml"/><Relationship Id="rId39" Type="http://schemas.openxmlformats.org/officeDocument/2006/relationships/slideLayout" Target="../slideLayouts/slideLayout145.xml"/><Relationship Id="rId21" Type="http://schemas.openxmlformats.org/officeDocument/2006/relationships/slideLayout" Target="../slideLayouts/slideLayout127.xml"/><Relationship Id="rId34" Type="http://schemas.openxmlformats.org/officeDocument/2006/relationships/slideLayout" Target="../slideLayouts/slideLayout140.xml"/><Relationship Id="rId42" Type="http://schemas.openxmlformats.org/officeDocument/2006/relationships/slideLayout" Target="../slideLayouts/slideLayout148.xml"/><Relationship Id="rId47" Type="http://schemas.openxmlformats.org/officeDocument/2006/relationships/slideLayout" Target="../slideLayouts/slideLayout153.xml"/><Relationship Id="rId50" Type="http://schemas.openxmlformats.org/officeDocument/2006/relationships/slideLayout" Target="../slideLayouts/slideLayout156.xml"/><Relationship Id="rId7" Type="http://schemas.openxmlformats.org/officeDocument/2006/relationships/slideLayout" Target="../slideLayouts/slideLayout11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29" Type="http://schemas.openxmlformats.org/officeDocument/2006/relationships/slideLayout" Target="../slideLayouts/slideLayout135.xml"/><Relationship Id="rId11" Type="http://schemas.openxmlformats.org/officeDocument/2006/relationships/slideLayout" Target="../slideLayouts/slideLayout117.xml"/><Relationship Id="rId24" Type="http://schemas.openxmlformats.org/officeDocument/2006/relationships/slideLayout" Target="../slideLayouts/slideLayout130.xml"/><Relationship Id="rId32" Type="http://schemas.openxmlformats.org/officeDocument/2006/relationships/slideLayout" Target="../slideLayouts/slideLayout138.xml"/><Relationship Id="rId37" Type="http://schemas.openxmlformats.org/officeDocument/2006/relationships/slideLayout" Target="../slideLayouts/slideLayout143.xml"/><Relationship Id="rId40" Type="http://schemas.openxmlformats.org/officeDocument/2006/relationships/slideLayout" Target="../slideLayouts/slideLayout146.xml"/><Relationship Id="rId45" Type="http://schemas.openxmlformats.org/officeDocument/2006/relationships/slideLayout" Target="../slideLayouts/slideLayout151.xml"/><Relationship Id="rId53" Type="http://schemas.openxmlformats.org/officeDocument/2006/relationships/image" Target="../media/image2.svg"/><Relationship Id="rId5" Type="http://schemas.openxmlformats.org/officeDocument/2006/relationships/slideLayout" Target="../slideLayouts/slideLayout111.xml"/><Relationship Id="rId10" Type="http://schemas.openxmlformats.org/officeDocument/2006/relationships/slideLayout" Target="../slideLayouts/slideLayout116.xml"/><Relationship Id="rId19" Type="http://schemas.openxmlformats.org/officeDocument/2006/relationships/slideLayout" Target="../slideLayouts/slideLayout125.xml"/><Relationship Id="rId31" Type="http://schemas.openxmlformats.org/officeDocument/2006/relationships/slideLayout" Target="../slideLayouts/slideLayout137.xml"/><Relationship Id="rId44" Type="http://schemas.openxmlformats.org/officeDocument/2006/relationships/slideLayout" Target="../slideLayouts/slideLayout150.xml"/><Relationship Id="rId52"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 Id="rId22" Type="http://schemas.openxmlformats.org/officeDocument/2006/relationships/slideLayout" Target="../slideLayouts/slideLayout128.xml"/><Relationship Id="rId27" Type="http://schemas.openxmlformats.org/officeDocument/2006/relationships/slideLayout" Target="../slideLayouts/slideLayout133.xml"/><Relationship Id="rId30" Type="http://schemas.openxmlformats.org/officeDocument/2006/relationships/slideLayout" Target="../slideLayouts/slideLayout136.xml"/><Relationship Id="rId35" Type="http://schemas.openxmlformats.org/officeDocument/2006/relationships/slideLayout" Target="../slideLayouts/slideLayout141.xml"/><Relationship Id="rId43" Type="http://schemas.openxmlformats.org/officeDocument/2006/relationships/slideLayout" Target="../slideLayouts/slideLayout149.xml"/><Relationship Id="rId48" Type="http://schemas.openxmlformats.org/officeDocument/2006/relationships/slideLayout" Target="../slideLayouts/slideLayout154.xml"/><Relationship Id="rId8" Type="http://schemas.openxmlformats.org/officeDocument/2006/relationships/slideLayout" Target="../slideLayouts/slideLayout114.xml"/><Relationship Id="rId51" Type="http://schemas.openxmlformats.org/officeDocument/2006/relationships/theme" Target="../theme/theme3.xml"/><Relationship Id="rId3" Type="http://schemas.openxmlformats.org/officeDocument/2006/relationships/slideLayout" Target="../slideLayouts/slideLayout109.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5" Type="http://schemas.openxmlformats.org/officeDocument/2006/relationships/slideLayout" Target="../slideLayouts/slideLayout131.xml"/><Relationship Id="rId33" Type="http://schemas.openxmlformats.org/officeDocument/2006/relationships/slideLayout" Target="../slideLayouts/slideLayout139.xml"/><Relationship Id="rId38" Type="http://schemas.openxmlformats.org/officeDocument/2006/relationships/slideLayout" Target="../slideLayouts/slideLayout144.xml"/><Relationship Id="rId46" Type="http://schemas.openxmlformats.org/officeDocument/2006/relationships/slideLayout" Target="../slideLayouts/slideLayout152.xml"/><Relationship Id="rId20" Type="http://schemas.openxmlformats.org/officeDocument/2006/relationships/slideLayout" Target="../slideLayouts/slideLayout126.xml"/><Relationship Id="rId41" Type="http://schemas.openxmlformats.org/officeDocument/2006/relationships/slideLayout" Target="../slideLayouts/slideLayout147.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5" Type="http://schemas.openxmlformats.org/officeDocument/2006/relationships/slideLayout" Target="../slideLayouts/slideLayout121.xml"/><Relationship Id="rId23" Type="http://schemas.openxmlformats.org/officeDocument/2006/relationships/slideLayout" Target="../slideLayouts/slideLayout129.xml"/><Relationship Id="rId28" Type="http://schemas.openxmlformats.org/officeDocument/2006/relationships/slideLayout" Target="../slideLayouts/slideLayout134.xml"/><Relationship Id="rId36" Type="http://schemas.openxmlformats.org/officeDocument/2006/relationships/slideLayout" Target="../slideLayouts/slideLayout142.xml"/><Relationship Id="rId49" Type="http://schemas.openxmlformats.org/officeDocument/2006/relationships/slideLayout" Target="../slideLayouts/slideLayout15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57.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5.xml"/><Relationship Id="rId1" Type="http://schemas.openxmlformats.org/officeDocument/2006/relationships/slideLayout" Target="../slideLayouts/slideLayout158.xml"/><Relationship Id="rId4" Type="http://schemas.openxmlformats.org/officeDocument/2006/relationships/image" Target="../media/image2.sv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6.xml"/><Relationship Id="rId1" Type="http://schemas.openxmlformats.org/officeDocument/2006/relationships/slideLayout" Target="../slideLayouts/slideLayout159.xml"/><Relationship Id="rId4"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26" Type="http://schemas.openxmlformats.org/officeDocument/2006/relationships/slideLayout" Target="../slideLayouts/slideLayout185.xml"/><Relationship Id="rId39" Type="http://schemas.openxmlformats.org/officeDocument/2006/relationships/slideLayout" Target="../slideLayouts/slideLayout198.xml"/><Relationship Id="rId21" Type="http://schemas.openxmlformats.org/officeDocument/2006/relationships/slideLayout" Target="../slideLayouts/slideLayout180.xml"/><Relationship Id="rId34" Type="http://schemas.openxmlformats.org/officeDocument/2006/relationships/slideLayout" Target="../slideLayouts/slideLayout193.xml"/><Relationship Id="rId42" Type="http://schemas.openxmlformats.org/officeDocument/2006/relationships/slideLayout" Target="../slideLayouts/slideLayout201.xml"/><Relationship Id="rId47" Type="http://schemas.openxmlformats.org/officeDocument/2006/relationships/slideLayout" Target="../slideLayouts/slideLayout206.xml"/><Relationship Id="rId50" Type="http://schemas.openxmlformats.org/officeDocument/2006/relationships/slideLayout" Target="../slideLayouts/slideLayout209.xml"/><Relationship Id="rId7" Type="http://schemas.openxmlformats.org/officeDocument/2006/relationships/slideLayout" Target="../slideLayouts/slideLayout16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9" Type="http://schemas.openxmlformats.org/officeDocument/2006/relationships/slideLayout" Target="../slideLayouts/slideLayout188.xml"/><Relationship Id="rId11" Type="http://schemas.openxmlformats.org/officeDocument/2006/relationships/slideLayout" Target="../slideLayouts/slideLayout170.xml"/><Relationship Id="rId24" Type="http://schemas.openxmlformats.org/officeDocument/2006/relationships/slideLayout" Target="../slideLayouts/slideLayout183.xml"/><Relationship Id="rId32" Type="http://schemas.openxmlformats.org/officeDocument/2006/relationships/slideLayout" Target="../slideLayouts/slideLayout191.xml"/><Relationship Id="rId37" Type="http://schemas.openxmlformats.org/officeDocument/2006/relationships/slideLayout" Target="../slideLayouts/slideLayout196.xml"/><Relationship Id="rId40" Type="http://schemas.openxmlformats.org/officeDocument/2006/relationships/slideLayout" Target="../slideLayouts/slideLayout199.xml"/><Relationship Id="rId45" Type="http://schemas.openxmlformats.org/officeDocument/2006/relationships/slideLayout" Target="../slideLayouts/slideLayout204.xml"/><Relationship Id="rId53" Type="http://schemas.openxmlformats.org/officeDocument/2006/relationships/image" Target="../media/image1.png"/><Relationship Id="rId5" Type="http://schemas.openxmlformats.org/officeDocument/2006/relationships/slideLayout" Target="../slideLayouts/slideLayout164.xml"/><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31" Type="http://schemas.openxmlformats.org/officeDocument/2006/relationships/slideLayout" Target="../slideLayouts/slideLayout190.xml"/><Relationship Id="rId44" Type="http://schemas.openxmlformats.org/officeDocument/2006/relationships/slideLayout" Target="../slideLayouts/slideLayout203.xml"/><Relationship Id="rId52" Type="http://schemas.openxmlformats.org/officeDocument/2006/relationships/image" Target="../media/image39.jpeg"/><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slideLayout" Target="../slideLayouts/slideLayout181.xml"/><Relationship Id="rId27" Type="http://schemas.openxmlformats.org/officeDocument/2006/relationships/slideLayout" Target="../slideLayouts/slideLayout186.xml"/><Relationship Id="rId30" Type="http://schemas.openxmlformats.org/officeDocument/2006/relationships/slideLayout" Target="../slideLayouts/slideLayout189.xml"/><Relationship Id="rId35" Type="http://schemas.openxmlformats.org/officeDocument/2006/relationships/slideLayout" Target="../slideLayouts/slideLayout194.xml"/><Relationship Id="rId43" Type="http://schemas.openxmlformats.org/officeDocument/2006/relationships/slideLayout" Target="../slideLayouts/slideLayout202.xml"/><Relationship Id="rId48" Type="http://schemas.openxmlformats.org/officeDocument/2006/relationships/slideLayout" Target="../slideLayouts/slideLayout207.xml"/><Relationship Id="rId8" Type="http://schemas.openxmlformats.org/officeDocument/2006/relationships/slideLayout" Target="../slideLayouts/slideLayout167.xml"/><Relationship Id="rId51" Type="http://schemas.openxmlformats.org/officeDocument/2006/relationships/theme" Target="../theme/theme7.xml"/><Relationship Id="rId3" Type="http://schemas.openxmlformats.org/officeDocument/2006/relationships/slideLayout" Target="../slideLayouts/slideLayout162.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5" Type="http://schemas.openxmlformats.org/officeDocument/2006/relationships/slideLayout" Target="../slideLayouts/slideLayout184.xml"/><Relationship Id="rId33" Type="http://schemas.openxmlformats.org/officeDocument/2006/relationships/slideLayout" Target="../slideLayouts/slideLayout192.xml"/><Relationship Id="rId38" Type="http://schemas.openxmlformats.org/officeDocument/2006/relationships/slideLayout" Target="../slideLayouts/slideLayout197.xml"/><Relationship Id="rId46" Type="http://schemas.openxmlformats.org/officeDocument/2006/relationships/slideLayout" Target="../slideLayouts/slideLayout205.xml"/><Relationship Id="rId20" Type="http://schemas.openxmlformats.org/officeDocument/2006/relationships/slideLayout" Target="../slideLayouts/slideLayout179.xml"/><Relationship Id="rId41" Type="http://schemas.openxmlformats.org/officeDocument/2006/relationships/slideLayout" Target="../slideLayouts/slideLayout200.xml"/><Relationship Id="rId54" Type="http://schemas.openxmlformats.org/officeDocument/2006/relationships/image" Target="../media/image2.svg"/><Relationship Id="rId1" Type="http://schemas.openxmlformats.org/officeDocument/2006/relationships/slideLayout" Target="../slideLayouts/slideLayout160.xml"/><Relationship Id="rId6" Type="http://schemas.openxmlformats.org/officeDocument/2006/relationships/slideLayout" Target="../slideLayouts/slideLayout165.xml"/><Relationship Id="rId15" Type="http://schemas.openxmlformats.org/officeDocument/2006/relationships/slideLayout" Target="../slideLayouts/slideLayout174.xml"/><Relationship Id="rId23" Type="http://schemas.openxmlformats.org/officeDocument/2006/relationships/slideLayout" Target="../slideLayouts/slideLayout182.xml"/><Relationship Id="rId28" Type="http://schemas.openxmlformats.org/officeDocument/2006/relationships/slideLayout" Target="../slideLayouts/slideLayout187.xml"/><Relationship Id="rId36" Type="http://schemas.openxmlformats.org/officeDocument/2006/relationships/slideLayout" Target="../slideLayouts/slideLayout195.xml"/><Relationship Id="rId49" Type="http://schemas.openxmlformats.org/officeDocument/2006/relationships/slideLayout" Target="../slideLayouts/slideLayout20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210.xml"/><Relationship Id="rId4" Type="http://schemas.openxmlformats.org/officeDocument/2006/relationships/image" Target="../media/image2.svg"/></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9.xml"/><Relationship Id="rId1" Type="http://schemas.openxmlformats.org/officeDocument/2006/relationships/slideLayout" Target="../slideLayouts/slideLayout211.xml"/><Relationship Id="rId4"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
        <p:nvSpPr>
          <p:cNvPr id="5" name="TextBox 7">
            <a:extLst>
              <a:ext uri="{FF2B5EF4-FFF2-40B4-BE49-F238E27FC236}">
                <a16:creationId xmlns:a16="http://schemas.microsoft.com/office/drawing/2014/main" id="{82535F3C-873E-6FB5-1E77-57B93ABD4BAD}"/>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 id="2147486072" r:id="rId51"/>
    <p:sldLayoutId id="2147486073" r:id="rId52"/>
    <p:sldLayoutId id="2147486074" r:id="rId53"/>
    <p:sldLayoutId id="2147486075" r:id="rId54"/>
    <p:sldLayoutId id="2147486076" r:id="rId55"/>
    <p:sldLayoutId id="2147486077" r:id="rId56"/>
    <p:sldLayoutId id="2147486078"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
        <p:nvSpPr>
          <p:cNvPr id="5" name="TextBox 7">
            <a:extLst>
              <a:ext uri="{FF2B5EF4-FFF2-40B4-BE49-F238E27FC236}">
                <a16:creationId xmlns:a16="http://schemas.microsoft.com/office/drawing/2014/main" id="{82535F3C-873E-6FB5-1E77-57B93ABD4BAD}"/>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
        <p:nvSpPr>
          <p:cNvPr id="5" name="TextBox 7">
            <a:extLst>
              <a:ext uri="{FF2B5EF4-FFF2-40B4-BE49-F238E27FC236}">
                <a16:creationId xmlns:a16="http://schemas.microsoft.com/office/drawing/2014/main" id="{82535F3C-873E-6FB5-1E77-57B93ABD4BAD}"/>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3494312784"/>
      </p:ext>
    </p:extLst>
  </p:cSld>
  <p:clrMap bg1="dk1" tx1="lt1" bg2="dk2" tx2="lt2" accent1="accent1" accent2="accent2" accent3="accent3" accent4="accent4" accent5="accent5" accent6="accent6" hlink="hlink" folHlink="folHlink"/>
  <p:sldLayoutIdLst>
    <p:sldLayoutId id="2147485607" r:id="rId1"/>
    <p:sldLayoutId id="2147485608" r:id="rId2"/>
    <p:sldLayoutId id="2147485609" r:id="rId3"/>
    <p:sldLayoutId id="2147485610" r:id="rId4"/>
    <p:sldLayoutId id="2147485611" r:id="rId5"/>
    <p:sldLayoutId id="2147485612" r:id="rId6"/>
    <p:sldLayoutId id="2147485613" r:id="rId7"/>
    <p:sldLayoutId id="2147485614" r:id="rId8"/>
    <p:sldLayoutId id="2147485615" r:id="rId9"/>
    <p:sldLayoutId id="2147485616" r:id="rId10"/>
    <p:sldLayoutId id="2147485617" r:id="rId11"/>
    <p:sldLayoutId id="2147485618" r:id="rId12"/>
    <p:sldLayoutId id="2147485619" r:id="rId13"/>
    <p:sldLayoutId id="2147485620" r:id="rId14"/>
    <p:sldLayoutId id="2147485621" r:id="rId15"/>
    <p:sldLayoutId id="2147485622" r:id="rId16"/>
    <p:sldLayoutId id="2147485623" r:id="rId17"/>
    <p:sldLayoutId id="2147485624" r:id="rId18"/>
    <p:sldLayoutId id="2147485625" r:id="rId19"/>
    <p:sldLayoutId id="2147485626" r:id="rId20"/>
    <p:sldLayoutId id="2147485627" r:id="rId21"/>
    <p:sldLayoutId id="2147485628" r:id="rId22"/>
    <p:sldLayoutId id="2147485629" r:id="rId23"/>
    <p:sldLayoutId id="2147485630" r:id="rId24"/>
    <p:sldLayoutId id="2147485631" r:id="rId25"/>
    <p:sldLayoutId id="2147485632" r:id="rId26"/>
    <p:sldLayoutId id="2147485633" r:id="rId27"/>
    <p:sldLayoutId id="2147485634" r:id="rId28"/>
    <p:sldLayoutId id="2147485635" r:id="rId29"/>
    <p:sldLayoutId id="2147485636" r:id="rId30"/>
    <p:sldLayoutId id="2147485637" r:id="rId31"/>
    <p:sldLayoutId id="2147485638" r:id="rId32"/>
    <p:sldLayoutId id="2147485639" r:id="rId33"/>
    <p:sldLayoutId id="2147485640" r:id="rId34"/>
    <p:sldLayoutId id="2147485641" r:id="rId35"/>
    <p:sldLayoutId id="2147485642" r:id="rId36"/>
    <p:sldLayoutId id="2147485643" r:id="rId37"/>
    <p:sldLayoutId id="2147485644" r:id="rId38"/>
    <p:sldLayoutId id="2147485645" r:id="rId39"/>
    <p:sldLayoutId id="2147485646" r:id="rId40"/>
    <p:sldLayoutId id="2147485647" r:id="rId41"/>
    <p:sldLayoutId id="2147485648" r:id="rId42"/>
    <p:sldLayoutId id="2147485649" r:id="rId43"/>
    <p:sldLayoutId id="2147485650" r:id="rId44"/>
    <p:sldLayoutId id="2147485651" r:id="rId45"/>
    <p:sldLayoutId id="2147485652" r:id="rId46"/>
    <p:sldLayoutId id="2147485653" r:id="rId47"/>
    <p:sldLayoutId id="2147485654" r:id="rId48"/>
    <p:sldLayoutId id="2147485655" r:id="rId49"/>
    <p:sldLayoutId id="2147485656"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0" name="Text Placeholder 3">
            <a:extLst>
              <a:ext uri="{FF2B5EF4-FFF2-40B4-BE49-F238E27FC236}">
                <a16:creationId xmlns:a16="http://schemas.microsoft.com/office/drawing/2014/main" id="{82F42317-AD13-1C64-2F94-CC80297B169C}"/>
              </a:ext>
            </a:extLst>
          </p:cNvPr>
          <p:cNvSpPr>
            <a:spLocks noGrp="1"/>
          </p:cNvSpPr>
          <p:nvPr>
            <p:ph type="body" idx="1"/>
          </p:nvPr>
        </p:nvSpPr>
        <p:spPr>
          <a:xfrm>
            <a:off x="584200" y="1435503"/>
            <a:ext cx="11018520" cy="14003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51" name="GRID" hidden="1">
            <a:extLst>
              <a:ext uri="{FF2B5EF4-FFF2-40B4-BE49-F238E27FC236}">
                <a16:creationId xmlns:a16="http://schemas.microsoft.com/office/drawing/2014/main" id="{34E461C4-0667-0C35-3228-98017FD82325}"/>
              </a:ext>
            </a:extLst>
          </p:cNvPr>
          <p:cNvGrpSpPr/>
          <p:nvPr userDrawn="1"/>
        </p:nvGrpSpPr>
        <p:grpSpPr>
          <a:xfrm>
            <a:off x="0" y="0"/>
            <a:ext cx="12192000" cy="6858000"/>
            <a:chOff x="0" y="0"/>
            <a:chExt cx="12192000" cy="6858000"/>
          </a:xfrm>
        </p:grpSpPr>
        <p:cxnSp>
          <p:nvCxnSpPr>
            <p:cNvPr id="52" name="Straight Connector 51">
              <a:extLst>
                <a:ext uri="{FF2B5EF4-FFF2-40B4-BE49-F238E27FC236}">
                  <a16:creationId xmlns:a16="http://schemas.microsoft.com/office/drawing/2014/main" id="{BADC934D-23F7-24DF-DA08-BEED8647C31E}"/>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651D8E-25A1-B58B-9598-5A8422966065}"/>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B07EE53-9283-9473-8207-DF782B094AC4}"/>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DC5D870-4275-37F9-5E2F-AC6CB02AD5CE}"/>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2226E0C-79A0-F1D6-6F7F-BF9171D12ACD}"/>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3F51624-73F7-B41C-75D1-49A2FE0B09DA}"/>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DB5FD0EA-DCAF-9FEA-94B4-AD26C40410F7}"/>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CCEA043-FEA7-153C-1EE1-84DA54FC45CC}"/>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F48A40E-B71A-D448-08EB-8A94C01AC2D8}"/>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22DA704C-4918-7420-5D28-C99391980175}"/>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40B726C-16E4-7DE7-05E4-A46BF293565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72B0F9E-1234-CD25-3FA7-773FFE9B718E}"/>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891C184D-2B61-C803-B22F-114E3FD8117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4C9E8B1-31B4-CFE5-EAF7-C12F90583EF6}"/>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176893B-08AD-FD98-2169-1961BD17DFAB}"/>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1AFBFDD-BEAD-44DE-9095-21C0402B430E}"/>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1D5E0BA-151A-147B-7A08-DE99D1B25713}"/>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E3295D0-69FC-C8EB-0CAE-3696160B8893}"/>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E2B4FD60-EADD-5FED-F719-F17301CB1286}"/>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2AB595E-B74B-CB33-2F53-2BEEF67E6AAC}"/>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0714933-FDFB-B2A2-07E5-4ACFE0E56D97}"/>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0B10ABBA-69D6-1325-CA6D-5DF00A4985FA}"/>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8F05DFB8-8E12-10A9-7FBB-8444BB364888}"/>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096A70B-C0BA-DCFF-8B1A-FE9957587B5F}"/>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D6D9D50-AEE9-0173-9EBD-26D63D6AA106}"/>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792BC17-F8B1-F663-5537-67FB640A1CAC}"/>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1FB88C8-B103-6711-56E8-BEF86644781F}"/>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EF08A7A5-CFE8-1E97-E179-6C1C6ACCD40B}"/>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C6ED779-2104-E72D-1B39-90FC1189FF8B}"/>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C15A26F0-D4F9-1FF2-6A81-073ED526CE78}"/>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541F0A8-B2FD-1DCA-EA4F-3170BA770A83}"/>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E1FEC50-7C2D-21B2-2778-4F80B6848351}"/>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9C906BB8-2690-3905-35DE-BB2E3AEF604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6C2B3ED0-49E0-09A2-8C2D-8B4E525A91DB}"/>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86" name=".64 square" hidden="1">
            <a:extLst>
              <a:ext uri="{FF2B5EF4-FFF2-40B4-BE49-F238E27FC236}">
                <a16:creationId xmlns:a16="http://schemas.microsoft.com/office/drawing/2014/main" id="{66650E58-D3B3-4B0D-DCB9-EB501F0DFB1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87" name=".32 square" hidden="1">
            <a:extLst>
              <a:ext uri="{FF2B5EF4-FFF2-40B4-BE49-F238E27FC236}">
                <a16:creationId xmlns:a16="http://schemas.microsoft.com/office/drawing/2014/main" id="{3A24154E-FD9E-71DE-640D-BF95D5440D8F}"/>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b="0" i="0">
              <a:gradFill>
                <a:gsLst>
                  <a:gs pos="0">
                    <a:srgbClr val="FFFFFF"/>
                  </a:gs>
                  <a:gs pos="100000">
                    <a:srgbClr val="FFFFFF"/>
                  </a:gs>
                </a:gsLst>
                <a:lin ang="5400000" scaled="0"/>
              </a:gradFill>
              <a:latin typeface="Segoe Sans Text" pitchFamily="2" charset="0"/>
              <a:ea typeface="Segoe UI" pitchFamily="34" charset="0"/>
              <a:cs typeface="Segoe Sans Text" pitchFamily="2" charset="0"/>
            </a:endParaRPr>
          </a:p>
        </p:txBody>
      </p:sp>
      <p:sp>
        <p:nvSpPr>
          <p:cNvPr id="5" name="Footer Placeholder 4">
            <a:extLst>
              <a:ext uri="{FF2B5EF4-FFF2-40B4-BE49-F238E27FC236}">
                <a16:creationId xmlns:a16="http://schemas.microsoft.com/office/drawing/2014/main" id="{9E292CDA-3036-7D1C-B851-7A5EB15FA1C0}"/>
              </a:ext>
            </a:extLst>
          </p:cNvPr>
          <p:cNvSpPr>
            <a:spLocks noGrp="1"/>
          </p:cNvSpPr>
          <p:nvPr>
            <p:ph type="ftr" sz="quarter" idx="3"/>
          </p:nvPr>
        </p:nvSpPr>
        <p:spPr>
          <a:xfrm>
            <a:off x="584200" y="6477356"/>
            <a:ext cx="4114800" cy="123111"/>
          </a:xfrm>
          <a:prstGeom prst="rect">
            <a:avLst/>
          </a:prstGeom>
        </p:spPr>
        <p:txBody>
          <a:bodyPr vert="horz" lIns="0" tIns="0" rIns="0" bIns="0" rtlCol="0" anchor="ctr">
            <a:spAutoFit/>
          </a:bodyPr>
          <a:lstStyle>
            <a:lvl1pPr algn="l">
              <a:defRPr sz="800" b="0" i="0">
                <a:solidFill>
                  <a:schemeClr val="tx1"/>
                </a:solidFill>
                <a:latin typeface="Segoe Sans Text" pitchFamily="2" charset="0"/>
              </a:defRPr>
            </a:lvl1pPr>
          </a:lstStyle>
          <a:p>
            <a:r>
              <a:rPr lang="en-US"/>
              <a:t>Microsoft Confidential</a:t>
            </a:r>
          </a:p>
        </p:txBody>
      </p:sp>
      <p:sp>
        <p:nvSpPr>
          <p:cNvPr id="6" name="Slide Number Placeholder 5">
            <a:extLst>
              <a:ext uri="{FF2B5EF4-FFF2-40B4-BE49-F238E27FC236}">
                <a16:creationId xmlns:a16="http://schemas.microsoft.com/office/drawing/2014/main" id="{5D5F60D1-9CD4-1377-F479-CA37B83380D2}"/>
              </a:ext>
            </a:extLst>
          </p:cNvPr>
          <p:cNvSpPr>
            <a:spLocks noGrp="1"/>
          </p:cNvSpPr>
          <p:nvPr>
            <p:ph type="sldNum" sz="quarter" idx="4"/>
          </p:nvPr>
        </p:nvSpPr>
        <p:spPr>
          <a:xfrm>
            <a:off x="8866633" y="6477356"/>
            <a:ext cx="2743200" cy="123111"/>
          </a:xfrm>
          <a:prstGeom prst="rect">
            <a:avLst/>
          </a:prstGeom>
        </p:spPr>
        <p:txBody>
          <a:bodyPr vert="horz" lIns="0" tIns="0" rIns="0" bIns="0" rtlCol="0" anchor="ctr">
            <a:spAutoFit/>
          </a:bodyPr>
          <a:lstStyle>
            <a:lvl1pPr algn="r">
              <a:defRPr sz="800" b="0" i="0">
                <a:solidFill>
                  <a:schemeClr val="tx1"/>
                </a:solidFill>
                <a:latin typeface="Segoe Sans Text" pitchFamily="2" charset="0"/>
              </a:defRPr>
            </a:lvl1pPr>
          </a:lstStyle>
          <a:p>
            <a:fld id="{F126207E-29C7-4F9F-8309-C6BAAD6BC8C8}" type="slidenum">
              <a:rPr lang="en-US" smtClean="0"/>
              <a:pPr/>
              <a:t>‹#›</a:t>
            </a:fld>
            <a:endParaRPr lang="en-US"/>
          </a:p>
        </p:txBody>
      </p:sp>
      <p:sp>
        <p:nvSpPr>
          <p:cNvPr id="8" name="TextBox 7">
            <a:extLst>
              <a:ext uri="{FF2B5EF4-FFF2-40B4-BE49-F238E27FC236}">
                <a16:creationId xmlns:a16="http://schemas.microsoft.com/office/drawing/2014/main" id="{82535F3C-873E-6FB5-1E77-57B93ABD4BAD}"/>
              </a:ext>
            </a:extLst>
          </p:cNvPr>
          <p:cNvSpPr txBox="1"/>
          <p:nvPr>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159527087"/>
      </p:ext>
    </p:extLst>
  </p:cSld>
  <p:clrMap bg1="lt1" tx1="dk1" bg2="lt2" tx2="dk2" accent1="accent1" accent2="accent2" accent3="accent3" accent4="accent4" accent5="accent5" accent6="accent6" hlink="hlink" folHlink="folHlink"/>
  <p:sldLayoutIdLst>
    <p:sldLayoutId id="2147485119" r:id="rId1"/>
  </p:sldLayoutIdLst>
  <p:transition>
    <p:fade/>
  </p:transition>
  <p:hf hdr="0" dt="0"/>
  <p:txStyles>
    <p:titleStyle>
      <a:lvl1pPr algn="l" defTabSz="932742" rtl="0" eaLnBrk="1" latinLnBrk="0" hangingPunct="1">
        <a:lnSpc>
          <a:spcPct val="100000"/>
        </a:lnSpc>
        <a:spcBef>
          <a:spcPct val="0"/>
        </a:spcBef>
        <a:buNone/>
        <a:defRPr lang="en-US" sz="3600" b="1" i="0" kern="1200" cap="none" spc="-50" baseline="0" dirty="0" smtClean="0">
          <a:ln w="3175">
            <a:noFill/>
          </a:ln>
          <a:solidFill>
            <a:schemeClr val="tx1"/>
          </a:solidFill>
          <a:effectLst/>
          <a:latin typeface="Segoe Sans Text" pitchFamily="2" charset="0"/>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b="1" i="0" kern="1200" spc="0" baseline="0">
          <a:solidFill>
            <a:schemeClr val="tx1"/>
          </a:solidFill>
          <a:latin typeface="Segoe Sans Text Semibold" pitchFamily="2" charset="0"/>
          <a:ea typeface="+mn-ea"/>
          <a:cs typeface="Segoe Sans Text Semibold"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b="0" i="0" kern="1200" spc="0" baseline="0">
          <a:solidFill>
            <a:schemeClr val="tx1"/>
          </a:solidFill>
          <a:latin typeface="Segoe Sans Text" pitchFamily="2" charset="0"/>
          <a:ea typeface="+mn-ea"/>
          <a:cs typeface="Segoe Sans Text" pitchFamily="2" charset="0"/>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b="0" i="0" kern="1200" spc="0" baseline="0">
          <a:solidFill>
            <a:schemeClr val="tx1"/>
          </a:solidFill>
          <a:latin typeface="Segoe Sans Text" pitchFamily="2" charset="0"/>
          <a:ea typeface="+mn-ea"/>
          <a:cs typeface="Segoe Sans Text" pitchFamily="2" charset="0"/>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b="0" i="0" kern="1200" spc="0" baseline="0">
          <a:solidFill>
            <a:schemeClr val="tx1"/>
          </a:solidFill>
          <a:latin typeface="Segoe Sans Text" pitchFamily="2" charset="0"/>
          <a:ea typeface="+mn-ea"/>
          <a:cs typeface="Segoe Sans Text" pitchFamily="2" charset="0"/>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b="0" i="0" kern="1200" spc="0" baseline="0">
          <a:solidFill>
            <a:schemeClr val="tx1"/>
          </a:solidFill>
          <a:latin typeface="Segoe Sans Text" pitchFamily="2" charset="0"/>
          <a:ea typeface="+mn-ea"/>
          <a:cs typeface="Segoe Sans Text" pitchFamily="2"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368">
          <p15:clr>
            <a:srgbClr val="C35EA4"/>
          </p15:clr>
        </p15:guide>
        <p15:guide id="32" pos="7313">
          <p15:clr>
            <a:srgbClr val="C35EA4"/>
          </p15:clr>
        </p15:guide>
        <p15:guide id="33" orient="horz" pos="369">
          <p15:clr>
            <a:srgbClr val="C35EA4"/>
          </p15:clr>
        </p15:guide>
        <p15:guide id="34" orient="horz" pos="3949">
          <p15:clr>
            <a:srgbClr val="C35EA4"/>
          </p15:clr>
        </p15:guide>
        <p15:guide id="35" orient="horz" pos="184">
          <p15:clr>
            <a:srgbClr val="A4A3A4"/>
          </p15:clr>
        </p15:guide>
        <p15:guide id="36" pos="185">
          <p15:clr>
            <a:srgbClr val="A4A3A4"/>
          </p15:clr>
        </p15:guide>
        <p15:guide id="37" orient="horz" pos="4135">
          <p15:clr>
            <a:srgbClr val="A4A3A4"/>
          </p15:clr>
        </p15:guide>
        <p15:guide id="38"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
        <p:nvSpPr>
          <p:cNvPr id="5" name="TextBox 7">
            <a:extLst>
              <a:ext uri="{FF2B5EF4-FFF2-40B4-BE49-F238E27FC236}">
                <a16:creationId xmlns:a16="http://schemas.microsoft.com/office/drawing/2014/main" id="{82535F3C-873E-6FB5-1E77-57B93ABD4BAD}"/>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830749065"/>
      </p:ext>
    </p:extLst>
  </p:cSld>
  <p:clrMap bg1="lt1" tx1="dk1" bg2="lt2" tx2="dk2" accent1="accent1" accent2="accent2" accent3="accent3" accent4="accent4" accent5="accent5" accent6="accent6" hlink="hlink" folHlink="folHlink"/>
  <p:sldLayoutIdLst>
    <p:sldLayoutId id="2147484037"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
        <p:nvSpPr>
          <p:cNvPr id="5" name="TextBox 7">
            <a:extLst>
              <a:ext uri="{FF2B5EF4-FFF2-40B4-BE49-F238E27FC236}">
                <a16:creationId xmlns:a16="http://schemas.microsoft.com/office/drawing/2014/main" id="{82535F3C-873E-6FB5-1E77-57B93ABD4BAD}"/>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6080"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DE17AA2-65A2-6832-B58D-72B0DF8A54D8}"/>
              </a:ext>
            </a:extLst>
          </p:cNvPr>
          <p:cNvSpPr/>
          <p:nvPr userDrawn="1"/>
        </p:nvSpPr>
        <p:spPr bwMode="auto">
          <a:xfrm>
            <a:off x="-1524"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algn="l" defTabSz="296060" fontAlgn="base">
              <a:spcBef>
                <a:spcPct val="0"/>
              </a:spcBef>
              <a:spcAft>
                <a:spcPct val="0"/>
              </a:spcAft>
            </a:pPr>
            <a:endParaRPr lang="en-US" sz="635" err="1">
              <a:solidFill>
                <a:srgbClr val="FFFFFF"/>
              </a:solidFill>
              <a:ea typeface="Segoe UI" pitchFamily="34" charset="0"/>
              <a:cs typeface="Segoe UI" pitchFamily="34" charset="0"/>
            </a:endParaRPr>
          </a:p>
        </p:txBody>
      </p:sp>
      <p:pic>
        <p:nvPicPr>
          <p:cNvPr id="6" name="Picture 5" descr="A white background with light&#10;&#10;Description automatically generated">
            <a:extLst>
              <a:ext uri="{FF2B5EF4-FFF2-40B4-BE49-F238E27FC236}">
                <a16:creationId xmlns:a16="http://schemas.microsoft.com/office/drawing/2014/main" id="{32479D5F-3262-A9FC-1EEE-4B05C080B2C1}"/>
              </a:ext>
            </a:extLst>
          </p:cNvPr>
          <p:cNvPicPr>
            <a:picLocks noChangeAspect="1"/>
          </p:cNvPicPr>
          <p:nvPr userDrawn="1"/>
        </p:nvPicPr>
        <p:blipFill>
          <a:blip r:embed="rId52">
            <a:alphaModFix amt="62000"/>
            <a:extLst>
              <a:ext uri="{28A0092B-C50C-407E-A947-70E740481C1C}">
                <a14:useLocalDpi xmlns:a14="http://schemas.microsoft.com/office/drawing/2010/main" val="0"/>
              </a:ext>
            </a:extLst>
          </a:blip>
          <a:srcRect t="12009" b="40594"/>
          <a:stretch/>
        </p:blipFill>
        <p:spPr>
          <a:xfrm>
            <a:off x="-1524" y="0"/>
            <a:ext cx="12192000" cy="6858000"/>
          </a:xfrm>
          <a:prstGeom prst="rect">
            <a:avLst/>
          </a:prstGeom>
        </p:spPr>
      </p:pic>
      <p:sp>
        <p:nvSpPr>
          <p:cNvPr id="8" name="Rectangle 7">
            <a:hlinkClick r:id="" action="ppaction://noaction"/>
            <a:extLst>
              <a:ext uri="{FF2B5EF4-FFF2-40B4-BE49-F238E27FC236}">
                <a16:creationId xmlns:a16="http://schemas.microsoft.com/office/drawing/2014/main" id="{D80FF59B-A071-E119-9633-0727CC56A818}"/>
              </a:ext>
            </a:extLst>
          </p:cNvPr>
          <p:cNvSpPr/>
          <p:nvPr userDrawn="1"/>
        </p:nvSpPr>
        <p:spPr bwMode="auto">
          <a:xfrm>
            <a:off x="-1524" y="0"/>
            <a:ext cx="12192000" cy="6858000"/>
          </a:xfrm>
          <a:prstGeom prst="rect">
            <a:avLst/>
          </a:prstGeom>
          <a:gradFill flip="none" rotWithShape="1">
            <a:gsLst>
              <a:gs pos="0">
                <a:srgbClr val="FFBAA8">
                  <a:alpha val="50000"/>
                </a:srgbClr>
              </a:gs>
              <a:gs pos="44000">
                <a:srgbClr val="CBCCCA">
                  <a:alpha val="50000"/>
                </a:srgbClr>
              </a:gs>
            </a:gsLst>
            <a:lin ang="150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8057" tIns="46446" rIns="58057" bIns="46446" numCol="1" spcCol="0" rtlCol="0" fromWordArt="0" anchor="t" anchorCtr="0" forceAA="0" compatLnSpc="1">
            <a:prstTxWarp prst="textNoShape">
              <a:avLst/>
            </a:prstTxWarp>
            <a:noAutofit/>
          </a:bodyPr>
          <a:lstStyle/>
          <a:p>
            <a:pPr marL="0" marR="0" lvl="0" indent="0" algn="l" defTabSz="296060" rtl="0" eaLnBrk="1" fontAlgn="base" latinLnBrk="0" hangingPunct="1">
              <a:lnSpc>
                <a:spcPct val="100000"/>
              </a:lnSpc>
              <a:spcBef>
                <a:spcPct val="0"/>
              </a:spcBef>
              <a:spcAft>
                <a:spcPct val="0"/>
              </a:spcAft>
              <a:buClrTx/>
              <a:buSzTx/>
              <a:buFontTx/>
              <a:buNone/>
              <a:tabLst/>
              <a:defRPr/>
            </a:pPr>
            <a:endParaRPr kumimoji="0" lang="en-US" sz="635"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
        <p:nvSpPr>
          <p:cNvPr id="34" name="TextBox 7">
            <a:extLst>
              <a:ext uri="{FF2B5EF4-FFF2-40B4-BE49-F238E27FC236}">
                <a16:creationId xmlns:a16="http://schemas.microsoft.com/office/drawing/2014/main" id="{82535F3C-873E-6FB5-1E77-57B93ABD4BAD}"/>
              </a:ext>
            </a:extLst>
          </p:cNvPr>
          <p:cNvSpPr txBox="1"/>
          <p:nvPr userDrawn="1">
            <p:extLst>
              <p:ext uri="{1162E1C5-73C7-4A58-AE30-91384D911F3F}">
                <p184:classification xmlns:p184="http://schemas.microsoft.com/office/powerpoint/2018/4/main" val="ftr"/>
              </p:ext>
            </p:extLst>
          </p:nvPr>
        </p:nvSpPr>
        <p:spPr>
          <a:xfrm>
            <a:off x="63500" y="66421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2395746271"/>
      </p:ext>
    </p:extLst>
  </p:cSld>
  <p:clrMap bg1="lt1" tx1="dk1" bg2="lt2" tx2="dk2" accent1="accent1" accent2="accent2" accent3="accent3" accent4="accent4" accent5="accent5" accent6="accent6" hlink="hlink" folHlink="folHlink"/>
  <p:sldLayoutIdLst>
    <p:sldLayoutId id="2147486095" r:id="rId1"/>
    <p:sldLayoutId id="2147483773" r:id="rId2"/>
    <p:sldLayoutId id="2147486096"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5716"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 id="2147483795" r:id="rId24"/>
    <p:sldLayoutId id="2147483796" r:id="rId25"/>
    <p:sldLayoutId id="2147483797" r:id="rId26"/>
    <p:sldLayoutId id="2147483798" r:id="rId27"/>
    <p:sldLayoutId id="2147483799" r:id="rId28"/>
    <p:sldLayoutId id="2147483800" r:id="rId29"/>
    <p:sldLayoutId id="2147483801" r:id="rId30"/>
    <p:sldLayoutId id="2147483802" r:id="rId31"/>
    <p:sldLayoutId id="2147483803" r:id="rId32"/>
    <p:sldLayoutId id="2147483804" r:id="rId33"/>
    <p:sldLayoutId id="2147483805" r:id="rId34"/>
    <p:sldLayoutId id="2147483806" r:id="rId35"/>
    <p:sldLayoutId id="2147483807" r:id="rId36"/>
    <p:sldLayoutId id="2147483808" r:id="rId37"/>
    <p:sldLayoutId id="2147486094" r:id="rId38"/>
    <p:sldLayoutId id="2147483810" r:id="rId39"/>
    <p:sldLayoutId id="2147483811" r:id="rId40"/>
    <p:sldLayoutId id="2147483812" r:id="rId41"/>
    <p:sldLayoutId id="2147483813" r:id="rId42"/>
    <p:sldLayoutId id="2147483814" r:id="rId43"/>
    <p:sldLayoutId id="2147483815" r:id="rId44"/>
    <p:sldLayoutId id="2147483816" r:id="rId45"/>
    <p:sldLayoutId id="2147483817" r:id="rId46"/>
    <p:sldLayoutId id="2147483818" r:id="rId47"/>
    <p:sldLayoutId id="2147483819" r:id="rId48"/>
    <p:sldLayoutId id="2147483820" r:id="rId49"/>
    <p:sldLayoutId id="2147483821"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324325367"/>
      </p:ext>
    </p:extLst>
  </p:cSld>
  <p:clrMap bg1="lt1" tx1="dk1" bg2="lt2" tx2="dk2" accent1="accent1" accent2="accent2" accent3="accent3" accent4="accent4" accent5="accent5" accent6="accent6" hlink="hlink" folHlink="folHlink"/>
  <p:sldLayoutIdLst>
    <p:sldLayoutId id="2147483809"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6916273"/>
      </p:ext>
    </p:extLst>
  </p:cSld>
  <p:clrMap bg1="lt1" tx1="dk1" bg2="lt2" tx2="dk2" accent1="accent1" accent2="accent2" accent3="accent3" accent4="accent4" accent5="accent5" accent6="accent6" hlink="hlink" folHlink="folHlink"/>
  <p:sldLayoutIdLst>
    <p:sldLayoutId id="2147483774"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11.xml"/></Relationships>
</file>

<file path=ppt/slides/_rels/slide10.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10.xml"/><Relationship Id="rId1" Type="http://schemas.openxmlformats.org/officeDocument/2006/relationships/slideLayout" Target="../slideLayouts/slideLayout151.xml"/><Relationship Id="rId6" Type="http://schemas.openxmlformats.org/officeDocument/2006/relationships/image" Target="../media/image73.sv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svg"/><Relationship Id="rId4" Type="http://schemas.openxmlformats.org/officeDocument/2006/relationships/image" Target="../media/image71.svg"/><Relationship Id="rId9" Type="http://schemas.openxmlformats.org/officeDocument/2006/relationships/image" Target="../media/image7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1.xml"/></Relationships>
</file>

<file path=ppt/slides/_rels/slide1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12.xml"/><Relationship Id="rId1" Type="http://schemas.openxmlformats.org/officeDocument/2006/relationships/slideLayout" Target="../slideLayouts/slideLayout151.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 Id="rId9" Type="http://schemas.openxmlformats.org/officeDocument/2006/relationships/image" Target="../media/image8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0.xml"/></Relationships>
</file>

<file path=ppt/slides/_rels/slide1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5.xml"/><Relationship Id="rId1" Type="http://schemas.openxmlformats.org/officeDocument/2006/relationships/slideLayout" Target="../slideLayouts/slideLayout60.xml"/></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7.xml"/><Relationship Id="rId1" Type="http://schemas.openxmlformats.org/officeDocument/2006/relationships/slideLayout" Target="../slideLayouts/slideLayout6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1.xml"/></Relationships>
</file>

<file path=ppt/slides/_rels/slide2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jpeg"/><Relationship Id="rId2" Type="http://schemas.openxmlformats.org/officeDocument/2006/relationships/notesSlide" Target="../notesSlides/notesSlide20.xml"/><Relationship Id="rId1" Type="http://schemas.openxmlformats.org/officeDocument/2006/relationships/slideLayout" Target="../slideLayouts/slideLayout102.xml"/><Relationship Id="rId6" Type="http://schemas.openxmlformats.org/officeDocument/2006/relationships/image" Target="../media/image92.sv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jpeg"/><Relationship Id="rId4" Type="http://schemas.openxmlformats.org/officeDocument/2006/relationships/image" Target="../media/image90.svg"/><Relationship Id="rId9" Type="http://schemas.openxmlformats.org/officeDocument/2006/relationships/image" Target="../media/image95.png"/></Relationships>
</file>

<file path=ppt/slides/_rels/slide2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svg"/><Relationship Id="rId2" Type="http://schemas.openxmlformats.org/officeDocument/2006/relationships/notesSlide" Target="../notesSlides/notesSlide21.xml"/><Relationship Id="rId1" Type="http://schemas.openxmlformats.org/officeDocument/2006/relationships/slideLayout" Target="../slideLayouts/slideLayout102.xml"/><Relationship Id="rId6" Type="http://schemas.openxmlformats.org/officeDocument/2006/relationships/image" Target="../media/image100.png"/><Relationship Id="rId5" Type="http://schemas.openxmlformats.org/officeDocument/2006/relationships/image" Target="../media/image94.png"/><Relationship Id="rId4" Type="http://schemas.openxmlformats.org/officeDocument/2006/relationships/image" Target="../media/image9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hyperlink" Target="aka.ms/build-your-code-first-ai-agent" TargetMode="External"/><Relationship Id="rId2" Type="http://schemas.openxmlformats.org/officeDocument/2006/relationships/notesSlide" Target="../notesSlides/notesSlide24.xml"/><Relationship Id="rId1" Type="http://schemas.openxmlformats.org/officeDocument/2006/relationships/slideLayout" Target="../slideLayouts/slideLayout102.xml"/><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102.xml"/></Relationships>
</file>

<file path=ppt/slides/_rels/slide3.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notesSlide" Target="../notesSlides/notesSlide3.xml"/><Relationship Id="rId16" Type="http://schemas.openxmlformats.org/officeDocument/2006/relationships/image" Target="../media/image59.svg"/><Relationship Id="rId1" Type="http://schemas.openxmlformats.org/officeDocument/2006/relationships/slideLayout" Target="../slideLayouts/slideLayout111.xml"/><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slides/_rels/slide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2.xml"/></Relationships>
</file>

<file path=ppt/slides/_rels/slide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xml"/><Relationship Id="rId1" Type="http://schemas.openxmlformats.org/officeDocument/2006/relationships/slideLayout" Target="../slideLayouts/slideLayout73.xml"/></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1.xml"/></Relationships>
</file>

<file path=ppt/slides/_rels/slide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19.xml"/><Relationship Id="rId4" Type="http://schemas.openxmlformats.org/officeDocument/2006/relationships/image" Target="../media/image6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687117"/>
            <a:ext cx="5289062" cy="1846659"/>
          </a:xfrm>
        </p:spPr>
        <p:txBody>
          <a:bodyPr/>
          <a:lstStyle/>
          <a:p>
            <a:r>
              <a:rPr lang="en-US" dirty="0"/>
              <a:t>Build your code-first app with Azure AI Agent Service</a:t>
            </a:r>
          </a:p>
        </p:txBody>
      </p:sp>
      <p:sp>
        <p:nvSpPr>
          <p:cNvPr id="5" name="Text Placeholder 4"/>
          <p:cNvSpPr>
            <a:spLocks noGrp="1"/>
          </p:cNvSpPr>
          <p:nvPr>
            <p:ph type="body" sz="quarter" idx="12"/>
          </p:nvPr>
        </p:nvSpPr>
        <p:spPr>
          <a:xfrm>
            <a:off x="584200" y="3962400"/>
            <a:ext cx="5577840" cy="1661993"/>
          </a:xfrm>
        </p:spPr>
        <p:txBody>
          <a:bodyPr vert="horz" wrap="square" lIns="0" tIns="0" rIns="0" bIns="0" rtlCol="0" anchor="t">
            <a:spAutoFit/>
          </a:bodyPr>
          <a:lstStyle/>
          <a:p>
            <a:r>
              <a:rPr lang="en-US" dirty="0"/>
              <a:t>Carlotta Castelluccio</a:t>
            </a:r>
          </a:p>
          <a:p>
            <a:r>
              <a:rPr lang="en-US" dirty="0">
                <a:cs typeface="Segoe UI"/>
              </a:rPr>
              <a:t>Senior AI Advocate @Microsoft</a:t>
            </a:r>
          </a:p>
          <a:p>
            <a:endParaRPr lang="en-US" dirty="0"/>
          </a:p>
          <a:p>
            <a:r>
              <a:rPr lang="en-US" dirty="0"/>
              <a:t>Marlene </a:t>
            </a:r>
            <a:r>
              <a:rPr lang="en-US" i="0" dirty="0">
                <a:solidFill>
                  <a:srgbClr val="252424"/>
                </a:solidFill>
                <a:effectLst/>
                <a:latin typeface="Segoe UI" panose="020B0502040204020203" pitchFamily="34" charset="0"/>
              </a:rPr>
              <a:t>Mhangami</a:t>
            </a:r>
          </a:p>
          <a:p>
            <a:r>
              <a:rPr lang="en-US" dirty="0">
                <a:solidFill>
                  <a:srgbClr val="252424"/>
                </a:solidFill>
                <a:latin typeface="Segoe UI"/>
                <a:cs typeface="Segoe UI"/>
              </a:rPr>
              <a:t>Senior Developer Advocate @Microsoft</a:t>
            </a:r>
            <a:endParaRPr lang="en-US" i="0" dirty="0">
              <a:solidFill>
                <a:srgbClr val="252424"/>
              </a:solidFill>
              <a:effectLst/>
              <a:latin typeface="Segoe UI"/>
              <a:cs typeface="Segoe UI"/>
            </a:endParaRPr>
          </a:p>
          <a:p>
            <a:endParaRPr lang="en-US" dirty="0"/>
          </a:p>
        </p:txBody>
      </p:sp>
      <p:pic>
        <p:nvPicPr>
          <p:cNvPr id="2" name="Picture 1" descr="A black and grey logo&#10;&#10;AI-generated content may be incorrect.">
            <a:extLst>
              <a:ext uri="{FF2B5EF4-FFF2-40B4-BE49-F238E27FC236}">
                <a16:creationId xmlns:a16="http://schemas.microsoft.com/office/drawing/2014/main" id="{0EBE4FEF-A461-4E85-A4E4-EECA020EB2DB}"/>
              </a:ext>
            </a:extLst>
          </p:cNvPr>
          <p:cNvPicPr>
            <a:picLocks noChangeAspect="1"/>
          </p:cNvPicPr>
          <p:nvPr/>
        </p:nvPicPr>
        <p:blipFill>
          <a:blip r:embed="rId3"/>
          <a:stretch>
            <a:fillRect/>
          </a:stretch>
        </p:blipFill>
        <p:spPr>
          <a:xfrm>
            <a:off x="2639083" y="5796650"/>
            <a:ext cx="1468074" cy="596781"/>
          </a:xfrm>
          <a:prstGeom prst="rect">
            <a:avLst/>
          </a:prstGeom>
        </p:spPr>
      </p:pic>
      <p:sp>
        <p:nvSpPr>
          <p:cNvPr id="3" name="Text Placeholder 4">
            <a:extLst>
              <a:ext uri="{FF2B5EF4-FFF2-40B4-BE49-F238E27FC236}">
                <a16:creationId xmlns:a16="http://schemas.microsoft.com/office/drawing/2014/main" id="{F573692E-5862-63DB-9119-C7CD16AA8DF4}"/>
              </a:ext>
            </a:extLst>
          </p:cNvPr>
          <p:cNvSpPr txBox="1">
            <a:spLocks/>
          </p:cNvSpPr>
          <p:nvPr/>
        </p:nvSpPr>
        <p:spPr bwMode="white">
          <a:xfrm>
            <a:off x="584200" y="6130286"/>
            <a:ext cx="1944709"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91F2C"/>
                </a:solidFill>
                <a:effectLst/>
                <a:uLnTx/>
                <a:uFillTx/>
                <a:latin typeface="Segoe UI"/>
                <a:ea typeface="+mn-ea"/>
                <a:cs typeface="Segoe UI" panose="020B0502040204020203" pitchFamily="34" charset="0"/>
              </a:rPr>
              <a:t>In partnership with</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Title 1">
            <a:extLst>
              <a:ext uri="{FF2B5EF4-FFF2-40B4-BE49-F238E27FC236}">
                <a16:creationId xmlns:a16="http://schemas.microsoft.com/office/drawing/2014/main" id="{9BEF20B4-42ED-5874-7C8E-1E5F1E07CD3C}"/>
              </a:ext>
            </a:extLst>
          </p:cNvPr>
          <p:cNvSpPr txBox="1">
            <a:spLocks noGrp="1"/>
          </p:cNvSpPr>
          <p:nvPr>
            <p:ph type="title" idx="4294967295"/>
          </p:nvPr>
        </p:nvSpPr>
        <p:spPr>
          <a:xfrm>
            <a:off x="588263"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Enterprise-grade security</a:t>
            </a:r>
            <a:endParaRPr kumimoji="0" lang="en" sz="3600" b="0" i="0" u="none" strike="noStrike" kern="1200" cap="none" spc="-50" normalizeH="0" baseline="0" noProof="0">
              <a:ln w="3175">
                <a:noFill/>
              </a:ln>
              <a:solidFill>
                <a:schemeClr val="tx1"/>
              </a:solidFill>
              <a:effectLst/>
              <a:uLnTx/>
              <a:uFillTx/>
              <a:latin typeface="+mj-lt"/>
              <a:ea typeface="+mn-ea"/>
              <a:cs typeface="Segoe UI" pitchFamily="34" charset="0"/>
            </a:endParaRPr>
          </a:p>
        </p:txBody>
      </p:sp>
      <p:sp>
        <p:nvSpPr>
          <p:cNvPr id="16" name="Rounded Rectangle 8">
            <a:extLst>
              <a:ext uri="{FF2B5EF4-FFF2-40B4-BE49-F238E27FC236}">
                <a16:creationId xmlns:a16="http://schemas.microsoft.com/office/drawing/2014/main" id="{57C59036-9901-00FD-97C1-198650AE012F}"/>
              </a:ext>
              <a:ext uri="{C183D7F6-B498-43B3-948B-1728B52AA6E4}">
                <adec:decorative xmlns:adec="http://schemas.microsoft.com/office/drawing/2017/decorative" val="1"/>
              </a:ext>
            </a:extLst>
          </p:cNvPr>
          <p:cNvSpPr/>
          <p:nvPr/>
        </p:nvSpPr>
        <p:spPr bwMode="auto">
          <a:xfrm>
            <a:off x="5129349" y="2315142"/>
            <a:ext cx="1955793" cy="2587394"/>
          </a:xfrm>
          <a:prstGeom prst="roundRect">
            <a:avLst>
              <a:gd name="adj" fmla="val 8661"/>
            </a:avLst>
          </a:prstGeom>
          <a:ln w="127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Oval 18">
            <a:extLst>
              <a:ext uri="{FF2B5EF4-FFF2-40B4-BE49-F238E27FC236}">
                <a16:creationId xmlns:a16="http://schemas.microsoft.com/office/drawing/2014/main" id="{186AC790-DDED-3C6E-6BD8-71B55AA58CB7}"/>
              </a:ext>
              <a:ext uri="{C183D7F6-B498-43B3-948B-1728B52AA6E4}">
                <adec:decorative xmlns:adec="http://schemas.microsoft.com/office/drawing/2017/decorative" val="1"/>
              </a:ext>
            </a:extLst>
          </p:cNvPr>
          <p:cNvSpPr/>
          <p:nvPr/>
        </p:nvSpPr>
        <p:spPr bwMode="auto">
          <a:xfrm>
            <a:off x="5772218" y="2712517"/>
            <a:ext cx="670054" cy="670054"/>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solidFill>
                <a:srgbClr val="FFFFFF"/>
              </a:solidFill>
              <a:effectLst/>
              <a:uLnTx/>
              <a:uFillTx/>
              <a:latin typeface="Segoe UI Variable Display Semibold" pitchFamily="2" charset="0"/>
              <a:ea typeface="+mn-ea"/>
              <a:cs typeface="Segoe UI" pitchFamily="34" charset="0"/>
            </a:endParaRPr>
          </a:p>
        </p:txBody>
      </p:sp>
      <p:sp>
        <p:nvSpPr>
          <p:cNvPr id="18" name="TextBox 17">
            <a:extLst>
              <a:ext uri="{FF2B5EF4-FFF2-40B4-BE49-F238E27FC236}">
                <a16:creationId xmlns:a16="http://schemas.microsoft.com/office/drawing/2014/main" id="{9D58867D-187B-0810-76C0-2B8E818C6339}"/>
              </a:ext>
            </a:extLst>
          </p:cNvPr>
          <p:cNvSpPr txBox="1"/>
          <p:nvPr/>
        </p:nvSpPr>
        <p:spPr>
          <a:xfrm>
            <a:off x="588263" y="3835486"/>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Sans Text" pitchFamily="2" charset="0"/>
              </a:rPr>
              <a:t>Tracing and monitoring</a:t>
            </a:r>
          </a:p>
        </p:txBody>
      </p:sp>
      <p:sp>
        <p:nvSpPr>
          <p:cNvPr id="24" name="TextBox 23">
            <a:extLst>
              <a:ext uri="{FF2B5EF4-FFF2-40B4-BE49-F238E27FC236}">
                <a16:creationId xmlns:a16="http://schemas.microsoft.com/office/drawing/2014/main" id="{976AA16D-253D-58D0-B0BD-E0C5BDE3EC1C}"/>
              </a:ext>
            </a:extLst>
          </p:cNvPr>
          <p:cNvSpPr txBox="1"/>
          <p:nvPr/>
        </p:nvSpPr>
        <p:spPr>
          <a:xfrm>
            <a:off x="3080381" y="3835486"/>
            <a:ext cx="1515066"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Sans Text" pitchFamily="2" charset="0"/>
              </a:rPr>
              <a:t>Content </a:t>
            </a:r>
            <a:br>
              <a:rPr kumimoji="0" lang="en-US" sz="1800" b="0" i="0" u="none" strike="noStrike" kern="1200" cap="none" spc="0" normalizeH="0" baseline="0" noProof="0">
                <a:ln w="3175">
                  <a:noFill/>
                </a:ln>
                <a:solidFill>
                  <a:srgbClr val="FFFFFF"/>
                </a:solidFill>
                <a:effectLst/>
                <a:uLnTx/>
                <a:uFillTx/>
                <a:latin typeface="Segoe UI Semibold"/>
                <a:ea typeface="+mn-ea"/>
                <a:cs typeface="Segoe Sans Text" pitchFamily="2" charset="0"/>
              </a:rPr>
            </a:br>
            <a:r>
              <a:rPr kumimoji="0" lang="en-US" sz="1800" b="0" i="0" u="none" strike="noStrike" kern="1200" cap="none" spc="0" normalizeH="0" baseline="0" noProof="0">
                <a:ln w="3175">
                  <a:noFill/>
                </a:ln>
                <a:solidFill>
                  <a:srgbClr val="FFFFFF"/>
                </a:solidFill>
                <a:effectLst/>
                <a:uLnTx/>
                <a:uFillTx/>
                <a:latin typeface="Segoe UI Semibold"/>
                <a:ea typeface="+mn-ea"/>
                <a:cs typeface="Segoe Sans Text" pitchFamily="2" charset="0"/>
              </a:rPr>
              <a:t>filters</a:t>
            </a:r>
          </a:p>
        </p:txBody>
      </p:sp>
      <p:sp>
        <p:nvSpPr>
          <p:cNvPr id="17" name="TextBox 16">
            <a:extLst>
              <a:ext uri="{FF2B5EF4-FFF2-40B4-BE49-F238E27FC236}">
                <a16:creationId xmlns:a16="http://schemas.microsoft.com/office/drawing/2014/main" id="{D437139C-51DE-F105-A8E7-1E6233502F6A}"/>
              </a:ext>
            </a:extLst>
          </p:cNvPr>
          <p:cNvSpPr txBox="1"/>
          <p:nvPr/>
        </p:nvSpPr>
        <p:spPr>
          <a:xfrm>
            <a:off x="5129349" y="3835486"/>
            <a:ext cx="1955793"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Sans Text" pitchFamily="2" charset="0"/>
              </a:rPr>
              <a:t>Bring your own storage and search </a:t>
            </a:r>
          </a:p>
        </p:txBody>
      </p:sp>
      <p:sp>
        <p:nvSpPr>
          <p:cNvPr id="5" name="TextBox 4">
            <a:extLst>
              <a:ext uri="{FF2B5EF4-FFF2-40B4-BE49-F238E27FC236}">
                <a16:creationId xmlns:a16="http://schemas.microsoft.com/office/drawing/2014/main" id="{3FFCCAB3-51EA-3069-0B5D-D13A498B5C3A}"/>
              </a:ext>
            </a:extLst>
          </p:cNvPr>
          <p:cNvSpPr txBox="1"/>
          <p:nvPr/>
        </p:nvSpPr>
        <p:spPr>
          <a:xfrm>
            <a:off x="7530093" y="3835486"/>
            <a:ext cx="1687106" cy="8309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lang="en-US" sz="1800">
                <a:ln w="3175">
                  <a:noFill/>
                </a:ln>
                <a:solidFill>
                  <a:srgbClr val="FFFFFF"/>
                </a:solidFill>
                <a:latin typeface="Segoe UI Semibold"/>
                <a:cs typeface="Segoe Sans Text" pitchFamily="2" charset="0"/>
              </a:rPr>
              <a:t>Private virtual network support</a:t>
            </a:r>
            <a:endParaRPr kumimoji="0" lang="en-US" sz="1800" b="0" i="0" u="none" strike="noStrike" kern="1200" cap="none" spc="0" normalizeH="0" baseline="0" noProof="0">
              <a:ln w="3175">
                <a:noFill/>
              </a:ln>
              <a:solidFill>
                <a:srgbClr val="FFFFFF"/>
              </a:solidFill>
              <a:effectLst/>
              <a:uLnTx/>
              <a:uFillTx/>
              <a:latin typeface="Segoe UI Semibold"/>
              <a:ea typeface="+mn-ea"/>
              <a:cs typeface="Segoe Sans Text" pitchFamily="2" charset="0"/>
            </a:endParaRPr>
          </a:p>
        </p:txBody>
      </p:sp>
      <p:sp>
        <p:nvSpPr>
          <p:cNvPr id="40" name="TextBox 39">
            <a:extLst>
              <a:ext uri="{FF2B5EF4-FFF2-40B4-BE49-F238E27FC236}">
                <a16:creationId xmlns:a16="http://schemas.microsoft.com/office/drawing/2014/main" id="{35146888-2D8B-88A6-C97C-355032FF4FA9}"/>
              </a:ext>
            </a:extLst>
          </p:cNvPr>
          <p:cNvSpPr txBox="1"/>
          <p:nvPr/>
        </p:nvSpPr>
        <p:spPr>
          <a:xfrm>
            <a:off x="9657555" y="3835486"/>
            <a:ext cx="1955793" cy="5539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UI Semibold"/>
                <a:ea typeface="+mn-ea"/>
                <a:cs typeface="Segoe Sans Text" pitchFamily="2" charset="0"/>
              </a:rPr>
              <a:t>Keyless</a:t>
            </a:r>
            <a:r>
              <a:rPr kumimoji="0" lang="en-US" sz="1800" b="0" i="0" u="none" strike="noStrike" kern="1200" cap="none" spc="0" normalizeH="0" noProof="0">
                <a:ln w="3175">
                  <a:noFill/>
                </a:ln>
                <a:solidFill>
                  <a:srgbClr val="FFFFFF"/>
                </a:solidFill>
                <a:effectLst/>
                <a:uLnTx/>
                <a:uFillTx/>
                <a:latin typeface="Segoe UI Semibold"/>
                <a:ea typeface="+mn-ea"/>
                <a:cs typeface="Segoe Sans Text" pitchFamily="2" charset="0"/>
              </a:rPr>
              <a:t> setup and authentication</a:t>
            </a:r>
            <a:endParaRPr kumimoji="0" lang="en-US" sz="1800" b="0" i="0" u="none" strike="noStrike" kern="1200" cap="none" spc="0" normalizeH="0" baseline="0" noProof="0">
              <a:ln w="3175">
                <a:noFill/>
              </a:ln>
              <a:solidFill>
                <a:srgbClr val="FFFFFF"/>
              </a:solidFill>
              <a:effectLst/>
              <a:uLnTx/>
              <a:uFillTx/>
              <a:latin typeface="Segoe UI Semibold"/>
              <a:ea typeface="+mn-ea"/>
              <a:cs typeface="Segoe Sans Text" pitchFamily="2" charset="0"/>
            </a:endParaRPr>
          </a:p>
        </p:txBody>
      </p:sp>
      <p:sp>
        <p:nvSpPr>
          <p:cNvPr id="4" name="Rounded Rectangle 11">
            <a:extLst>
              <a:ext uri="{FF2B5EF4-FFF2-40B4-BE49-F238E27FC236}">
                <a16:creationId xmlns:a16="http://schemas.microsoft.com/office/drawing/2014/main" id="{410FD0CE-F463-3397-D1C3-5B0E60FFE91F}"/>
              </a:ext>
              <a:ext uri="{C183D7F6-B498-43B3-948B-1728B52AA6E4}">
                <adec:decorative xmlns:adec="http://schemas.microsoft.com/office/drawing/2017/decorative" val="1"/>
              </a:ext>
            </a:extLst>
          </p:cNvPr>
          <p:cNvSpPr/>
          <p:nvPr/>
        </p:nvSpPr>
        <p:spPr bwMode="auto">
          <a:xfrm>
            <a:off x="7399891" y="2315142"/>
            <a:ext cx="1955793" cy="2587394"/>
          </a:xfrm>
          <a:prstGeom prst="roundRect">
            <a:avLst>
              <a:gd name="adj" fmla="val 8661"/>
            </a:avLst>
          </a:prstGeom>
          <a:ln w="127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 name="Oval 6">
            <a:extLst>
              <a:ext uri="{FF2B5EF4-FFF2-40B4-BE49-F238E27FC236}">
                <a16:creationId xmlns:a16="http://schemas.microsoft.com/office/drawing/2014/main" id="{D1811EE7-6AC8-9DB6-6822-9F87F3BCF980}"/>
              </a:ext>
              <a:ext uri="{C183D7F6-B498-43B3-948B-1728B52AA6E4}">
                <adec:decorative xmlns:adec="http://schemas.microsoft.com/office/drawing/2017/decorative" val="1"/>
              </a:ext>
            </a:extLst>
          </p:cNvPr>
          <p:cNvSpPr/>
          <p:nvPr/>
        </p:nvSpPr>
        <p:spPr bwMode="auto">
          <a:xfrm>
            <a:off x="8042760" y="2712517"/>
            <a:ext cx="670054" cy="670054"/>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solidFill>
                <a:srgbClr val="FFFFFF"/>
              </a:solidFill>
              <a:effectLst/>
              <a:uLnTx/>
              <a:uFillTx/>
              <a:latin typeface="Segoe UI Variable Display Semibold" pitchFamily="2" charset="0"/>
              <a:ea typeface="+mn-ea"/>
              <a:cs typeface="Segoe UI" pitchFamily="34" charset="0"/>
            </a:endParaRPr>
          </a:p>
        </p:txBody>
      </p:sp>
      <p:pic>
        <p:nvPicPr>
          <p:cNvPr id="33" name="Graphic 32">
            <a:extLst>
              <a:ext uri="{FF2B5EF4-FFF2-40B4-BE49-F238E27FC236}">
                <a16:creationId xmlns:a16="http://schemas.microsoft.com/office/drawing/2014/main" id="{09B28801-8194-BAEE-BEBA-059154C2C06B}"/>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84692" y="2845055"/>
            <a:ext cx="404979" cy="404979"/>
          </a:xfrm>
          <a:prstGeom prst="rect">
            <a:avLst/>
          </a:prstGeom>
        </p:spPr>
      </p:pic>
      <p:pic>
        <p:nvPicPr>
          <p:cNvPr id="27" name="Graphic 26">
            <a:extLst>
              <a:ext uri="{FF2B5EF4-FFF2-40B4-BE49-F238E27FC236}">
                <a16:creationId xmlns:a16="http://schemas.microsoft.com/office/drawing/2014/main" id="{6E0C92A4-1641-BBA9-36FD-CF1B281206D8}"/>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17281" y="2845055"/>
            <a:ext cx="404979" cy="404979"/>
          </a:xfrm>
          <a:prstGeom prst="rect">
            <a:avLst/>
          </a:prstGeom>
        </p:spPr>
      </p:pic>
      <p:sp>
        <p:nvSpPr>
          <p:cNvPr id="12" name="Rounded Rectangle 17">
            <a:extLst>
              <a:ext uri="{FF2B5EF4-FFF2-40B4-BE49-F238E27FC236}">
                <a16:creationId xmlns:a16="http://schemas.microsoft.com/office/drawing/2014/main" id="{0546BA65-5E02-FECF-9485-DB318D3848F6}"/>
              </a:ext>
              <a:ext uri="{C183D7F6-B498-43B3-948B-1728B52AA6E4}">
                <adec:decorative xmlns:adec="http://schemas.microsoft.com/office/drawing/2017/decorative" val="1"/>
              </a:ext>
            </a:extLst>
          </p:cNvPr>
          <p:cNvSpPr/>
          <p:nvPr/>
        </p:nvSpPr>
        <p:spPr bwMode="auto">
          <a:xfrm>
            <a:off x="588263" y="2315142"/>
            <a:ext cx="1955793" cy="2587394"/>
          </a:xfrm>
          <a:prstGeom prst="roundRect">
            <a:avLst>
              <a:gd name="adj" fmla="val 8661"/>
            </a:avLst>
          </a:prstGeom>
          <a:ln w="127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Oval 13">
            <a:extLst>
              <a:ext uri="{FF2B5EF4-FFF2-40B4-BE49-F238E27FC236}">
                <a16:creationId xmlns:a16="http://schemas.microsoft.com/office/drawing/2014/main" id="{03B805AD-6960-482E-6D6E-FF20D161752A}"/>
              </a:ext>
              <a:ext uri="{C183D7F6-B498-43B3-948B-1728B52AA6E4}">
                <adec:decorative xmlns:adec="http://schemas.microsoft.com/office/drawing/2017/decorative" val="1"/>
              </a:ext>
            </a:extLst>
          </p:cNvPr>
          <p:cNvSpPr/>
          <p:nvPr/>
        </p:nvSpPr>
        <p:spPr bwMode="auto">
          <a:xfrm>
            <a:off x="1231132" y="2712517"/>
            <a:ext cx="670054" cy="670054"/>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solidFill>
                <a:srgbClr val="FFFFFF"/>
              </a:solidFill>
              <a:effectLst/>
              <a:uLnTx/>
              <a:uFillTx/>
              <a:latin typeface="Segoe UI Variable Display Semibold" pitchFamily="2" charset="0"/>
              <a:ea typeface="+mn-ea"/>
              <a:cs typeface="Segoe UI" pitchFamily="34" charset="0"/>
            </a:endParaRPr>
          </a:p>
        </p:txBody>
      </p:sp>
      <p:sp>
        <p:nvSpPr>
          <p:cNvPr id="20" name="Rounded Rectangle 20">
            <a:extLst>
              <a:ext uri="{FF2B5EF4-FFF2-40B4-BE49-F238E27FC236}">
                <a16:creationId xmlns:a16="http://schemas.microsoft.com/office/drawing/2014/main" id="{03D09E50-5F30-9B01-FE49-6EAB3152B701}"/>
              </a:ext>
              <a:ext uri="{C183D7F6-B498-43B3-948B-1728B52AA6E4}">
                <adec:decorative xmlns:adec="http://schemas.microsoft.com/office/drawing/2017/decorative" val="1"/>
              </a:ext>
            </a:extLst>
          </p:cNvPr>
          <p:cNvSpPr/>
          <p:nvPr/>
        </p:nvSpPr>
        <p:spPr bwMode="auto">
          <a:xfrm>
            <a:off x="2858806" y="2315142"/>
            <a:ext cx="1955793" cy="2587394"/>
          </a:xfrm>
          <a:prstGeom prst="roundRect">
            <a:avLst>
              <a:gd name="adj" fmla="val 8661"/>
            </a:avLst>
          </a:prstGeom>
          <a:ln w="127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89B034A7-D504-1102-DC91-160874F60239}"/>
              </a:ext>
              <a:ext uri="{C183D7F6-B498-43B3-948B-1728B52AA6E4}">
                <adec:decorative xmlns:adec="http://schemas.microsoft.com/office/drawing/2017/decorative" val="1"/>
              </a:ext>
            </a:extLst>
          </p:cNvPr>
          <p:cNvSpPr/>
          <p:nvPr/>
        </p:nvSpPr>
        <p:spPr bwMode="auto">
          <a:xfrm>
            <a:off x="3501675" y="2712517"/>
            <a:ext cx="670054" cy="670054"/>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err="1">
              <a:ln w="3175">
                <a:noFill/>
              </a:ln>
              <a:solidFill>
                <a:srgbClr val="FFFFFF"/>
              </a:solidFill>
              <a:effectLst/>
              <a:uLnTx/>
              <a:uFillTx/>
              <a:latin typeface="Segoe UI Variable Display Semibold" pitchFamily="2" charset="0"/>
              <a:ea typeface="+mn-ea"/>
              <a:cs typeface="Segoe UI" pitchFamily="34" charset="0"/>
            </a:endParaRPr>
          </a:p>
        </p:txBody>
      </p:sp>
      <p:pic>
        <p:nvPicPr>
          <p:cNvPr id="31" name="Graphic 30">
            <a:extLst>
              <a:ext uri="{FF2B5EF4-FFF2-40B4-BE49-F238E27FC236}">
                <a16:creationId xmlns:a16="http://schemas.microsoft.com/office/drawing/2014/main" id="{244F9900-4280-ADCF-6182-6A1A073DAA1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66801" y="2845055"/>
            <a:ext cx="404979" cy="404979"/>
          </a:xfrm>
          <a:prstGeom prst="rect">
            <a:avLst/>
          </a:prstGeom>
        </p:spPr>
      </p:pic>
      <p:pic>
        <p:nvPicPr>
          <p:cNvPr id="32" name="Graphic 31">
            <a:extLst>
              <a:ext uri="{FF2B5EF4-FFF2-40B4-BE49-F238E27FC236}">
                <a16:creationId xmlns:a16="http://schemas.microsoft.com/office/drawing/2014/main" id="{1DE31461-3F33-D6D4-BBF0-E4FE414FF33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634213" y="2845055"/>
            <a:ext cx="404979" cy="404979"/>
          </a:xfrm>
          <a:prstGeom prst="rect">
            <a:avLst/>
          </a:prstGeom>
        </p:spPr>
      </p:pic>
      <p:sp>
        <p:nvSpPr>
          <p:cNvPr id="38" name="Rounded Rectangle 14">
            <a:extLst>
              <a:ext uri="{FF2B5EF4-FFF2-40B4-BE49-F238E27FC236}">
                <a16:creationId xmlns:a16="http://schemas.microsoft.com/office/drawing/2014/main" id="{DC40995F-15C8-F728-6948-06784803D92D}"/>
              </a:ext>
              <a:ext uri="{C183D7F6-B498-43B3-948B-1728B52AA6E4}">
                <adec:decorative xmlns:adec="http://schemas.microsoft.com/office/drawing/2017/decorative" val="1"/>
              </a:ext>
            </a:extLst>
          </p:cNvPr>
          <p:cNvSpPr/>
          <p:nvPr/>
        </p:nvSpPr>
        <p:spPr bwMode="auto">
          <a:xfrm>
            <a:off x="9657555" y="2315142"/>
            <a:ext cx="1955793" cy="2587394"/>
          </a:xfrm>
          <a:prstGeom prst="roundRect">
            <a:avLst>
              <a:gd name="adj" fmla="val 8661"/>
            </a:avLst>
          </a:prstGeom>
          <a:ln w="12700" cap="rnd">
            <a:solidFill>
              <a:srgbClr val="FFFFFF"/>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38">
            <a:extLst>
              <a:ext uri="{FF2B5EF4-FFF2-40B4-BE49-F238E27FC236}">
                <a16:creationId xmlns:a16="http://schemas.microsoft.com/office/drawing/2014/main" id="{CCFB519D-FF5D-CBBD-83E0-34DD7A825B91}"/>
              </a:ext>
              <a:ext uri="{C183D7F6-B498-43B3-948B-1728B52AA6E4}">
                <adec:decorative xmlns:adec="http://schemas.microsoft.com/office/drawing/2017/decorative" val="1"/>
              </a:ext>
            </a:extLst>
          </p:cNvPr>
          <p:cNvSpPr/>
          <p:nvPr/>
        </p:nvSpPr>
        <p:spPr bwMode="auto">
          <a:xfrm>
            <a:off x="10300424" y="2712517"/>
            <a:ext cx="670054" cy="670054"/>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solidFill>
                <a:srgbClr val="FFFFFF"/>
              </a:solidFill>
              <a:effectLst/>
              <a:uLnTx/>
              <a:uFillTx/>
              <a:latin typeface="Segoe UI Variable Display Semibold" pitchFamily="2" charset="0"/>
              <a:ea typeface="+mn-ea"/>
              <a:cs typeface="Segoe UI" pitchFamily="34" charset="0"/>
            </a:endParaRPr>
          </a:p>
        </p:txBody>
      </p:sp>
      <p:pic>
        <p:nvPicPr>
          <p:cNvPr id="41" name="Graphic 40">
            <a:extLst>
              <a:ext uri="{FF2B5EF4-FFF2-40B4-BE49-F238E27FC236}">
                <a16:creationId xmlns:a16="http://schemas.microsoft.com/office/drawing/2014/main" id="{358B6846-F345-560A-707C-EA41B0AE949C}"/>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39225" y="2845055"/>
            <a:ext cx="404979" cy="404979"/>
          </a:xfrm>
          <a:prstGeom prst="rect">
            <a:avLst/>
          </a:prstGeom>
        </p:spPr>
      </p:pic>
    </p:spTree>
    <p:extLst>
      <p:ext uri="{BB962C8B-B14F-4D97-AF65-F5344CB8AC3E}">
        <p14:creationId xmlns:p14="http://schemas.microsoft.com/office/powerpoint/2010/main" val="11908498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grpId="1" nodeType="withEffect">
                                  <p:stCondLst>
                                    <p:cond delay="300"/>
                                  </p:stCondLst>
                                  <p:childTnLst>
                                    <p:animMotion origin="layout" path="M -1.45833E-6 2.59259E-6 L -1.45833E-6 0.01967 " pathEditMode="relative" rAng="0" ptsTypes="AA">
                                      <p:cBhvr>
                                        <p:cTn id="9" dur="500" spd="-100000" fill="hold"/>
                                        <p:tgtEl>
                                          <p:spTgt spid="16"/>
                                        </p:tgtEl>
                                        <p:attrNameLst>
                                          <p:attrName>ppt_x</p:attrName>
                                          <p:attrName>ppt_y</p:attrName>
                                        </p:attrNameLst>
                                      </p:cBhvr>
                                      <p:rCtr x="0" y="972"/>
                                    </p:animMotion>
                                  </p:childTnLst>
                                </p:cTn>
                              </p:par>
                              <p:par>
                                <p:cTn id="10" presetID="10" presetClass="entr" presetSubtype="0" fill="hold" grpId="0" nodeType="withEffect">
                                  <p:stCondLst>
                                    <p:cond delay="30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42" presetClass="path" presetSubtype="0" decel="100000" fill="hold" grpId="1" nodeType="withEffect">
                                  <p:stCondLst>
                                    <p:cond delay="300"/>
                                  </p:stCondLst>
                                  <p:childTnLst>
                                    <p:animMotion origin="layout" path="M -1.45833E-6 -4.44444E-6 L -1.45833E-6 0.01968 " pathEditMode="relative" rAng="0" ptsTypes="AA">
                                      <p:cBhvr>
                                        <p:cTn id="14" dur="500" spd="-100000" fill="hold"/>
                                        <p:tgtEl>
                                          <p:spTgt spid="19"/>
                                        </p:tgtEl>
                                        <p:attrNameLst>
                                          <p:attrName>ppt_x</p:attrName>
                                          <p:attrName>ppt_y</p:attrName>
                                        </p:attrNameLst>
                                      </p:cBhvr>
                                      <p:rCtr x="0" y="972"/>
                                    </p:animMotion>
                                  </p:childTnLst>
                                </p:cTn>
                              </p:par>
                              <p:par>
                                <p:cTn id="15" presetID="10" presetClass="entr" presetSubtype="0" fill="hold" grpId="0" nodeType="withEffect">
                                  <p:stCondLst>
                                    <p:cond delay="30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300"/>
                                  </p:stCondLst>
                                  <p:childTnLst>
                                    <p:animMotion origin="layout" path="M -1.45833E-6 2.59259E-6 L -1.45833E-6 0.01967 " pathEditMode="relative" rAng="0" ptsTypes="AA">
                                      <p:cBhvr>
                                        <p:cTn id="19" dur="500" spd="-100000" fill="hold"/>
                                        <p:tgtEl>
                                          <p:spTgt spid="17"/>
                                        </p:tgtEl>
                                        <p:attrNameLst>
                                          <p:attrName>ppt_x</p:attrName>
                                          <p:attrName>ppt_y</p:attrName>
                                        </p:attrNameLst>
                                      </p:cBhvr>
                                      <p:rCtr x="0" y="972"/>
                                    </p:animMotion>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300"/>
                                  </p:stCondLst>
                                  <p:childTnLst>
                                    <p:animMotion origin="layout" path="M 1.25E-6 2.59259E-6 L 1.25E-6 0.01967 " pathEditMode="relative" rAng="0" ptsTypes="AA">
                                      <p:cBhvr>
                                        <p:cTn id="24" dur="500" spd="-100000" fill="hold"/>
                                        <p:tgtEl>
                                          <p:spTgt spid="5"/>
                                        </p:tgtEl>
                                        <p:attrNameLst>
                                          <p:attrName>ppt_x</p:attrName>
                                          <p:attrName>ppt_y</p:attrName>
                                        </p:attrNameLst>
                                      </p:cBhvr>
                                      <p:rCtr x="0" y="972"/>
                                    </p:animMotion>
                                  </p:childTnLst>
                                </p:cTn>
                              </p:par>
                              <p:par>
                                <p:cTn id="25" presetID="10" presetClass="entr" presetSubtype="0" fill="hold" grpId="0" nodeType="withEffect">
                                  <p:stCondLst>
                                    <p:cond delay="3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42" presetClass="path" presetSubtype="0" decel="100000" fill="hold" grpId="1" nodeType="withEffect">
                                  <p:stCondLst>
                                    <p:cond delay="300"/>
                                  </p:stCondLst>
                                  <p:childTnLst>
                                    <p:animMotion origin="layout" path="M 6.25E-7 -4.44444E-6 L 6.25E-7 0.01968 " pathEditMode="relative" rAng="0" ptsTypes="AA">
                                      <p:cBhvr>
                                        <p:cTn id="29" dur="500" spd="-100000" fill="hold"/>
                                        <p:tgtEl>
                                          <p:spTgt spid="7"/>
                                        </p:tgtEl>
                                        <p:attrNameLst>
                                          <p:attrName>ppt_x</p:attrName>
                                          <p:attrName>ppt_y</p:attrName>
                                        </p:attrNameLst>
                                      </p:cBhvr>
                                      <p:rCtr x="0" y="972"/>
                                    </p:animMotion>
                                  </p:childTnLst>
                                </p:cTn>
                              </p:par>
                              <p:par>
                                <p:cTn id="30" presetID="10" presetClass="entr" presetSubtype="0" fill="hold" grpId="0" nodeType="withEffect">
                                  <p:stCondLst>
                                    <p:cond delay="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300"/>
                                  </p:stCondLst>
                                  <p:childTnLst>
                                    <p:animMotion origin="layout" path="M 6.25E-7 2.59259E-6 L 6.25E-7 0.01967 " pathEditMode="relative" rAng="0" ptsTypes="AA">
                                      <p:cBhvr>
                                        <p:cTn id="34" dur="500" spd="-100000" fill="hold"/>
                                        <p:tgtEl>
                                          <p:spTgt spid="4"/>
                                        </p:tgtEl>
                                        <p:attrNameLst>
                                          <p:attrName>ppt_x</p:attrName>
                                          <p:attrName>ppt_y</p:attrName>
                                        </p:attrNameLst>
                                      </p:cBhvr>
                                      <p:rCtr x="0" y="972"/>
                                    </p:animMotion>
                                  </p:childTnLst>
                                </p:cTn>
                              </p:par>
                              <p:par>
                                <p:cTn id="35" presetID="10" presetClass="entr" presetSubtype="0" fill="hold" nodeType="withEffect">
                                  <p:stCondLst>
                                    <p:cond delay="30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par>
                                <p:cTn id="38" presetID="42" presetClass="path" presetSubtype="0" decel="100000" fill="hold" nodeType="withEffect">
                                  <p:stCondLst>
                                    <p:cond delay="300"/>
                                  </p:stCondLst>
                                  <p:childTnLst>
                                    <p:animMotion origin="layout" path="M -3.125E-6 -2.96296E-6 L -3.125E-6 0.01968 " pathEditMode="relative" rAng="0" ptsTypes="AA">
                                      <p:cBhvr>
                                        <p:cTn id="39" dur="500" spd="-100000" fill="hold"/>
                                        <p:tgtEl>
                                          <p:spTgt spid="27"/>
                                        </p:tgtEl>
                                        <p:attrNameLst>
                                          <p:attrName>ppt_x</p:attrName>
                                          <p:attrName>ppt_y</p:attrName>
                                        </p:attrNameLst>
                                      </p:cBhvr>
                                      <p:rCtr x="0" y="972"/>
                                    </p:animMotion>
                                  </p:childTnLst>
                                </p:cTn>
                              </p:par>
                              <p:par>
                                <p:cTn id="40" presetID="10" presetClass="entr" presetSubtype="0" fill="hold" nodeType="withEffect">
                                  <p:stCondLst>
                                    <p:cond delay="30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42" presetClass="path" presetSubtype="0" decel="100000" fill="hold" nodeType="withEffect">
                                  <p:stCondLst>
                                    <p:cond delay="300"/>
                                  </p:stCondLst>
                                  <p:childTnLst>
                                    <p:animMotion origin="layout" path="M -6.25E-7 -2.96296E-6 L -6.25E-7 0.01968 " pathEditMode="relative" rAng="0" ptsTypes="AA">
                                      <p:cBhvr>
                                        <p:cTn id="44" dur="500" spd="-100000" fill="hold"/>
                                        <p:tgtEl>
                                          <p:spTgt spid="33"/>
                                        </p:tgtEl>
                                        <p:attrNameLst>
                                          <p:attrName>ppt_x</p:attrName>
                                          <p:attrName>ppt_y</p:attrName>
                                        </p:attrNameLst>
                                      </p:cBhvr>
                                      <p:rCtr x="0" y="972"/>
                                    </p:animMotion>
                                  </p:childTnLst>
                                </p:cTn>
                              </p:par>
                              <p:par>
                                <p:cTn id="45" presetID="10" presetClass="entr" presetSubtype="0" fill="hold" grpId="0" nodeType="withEffect">
                                  <p:stCondLst>
                                    <p:cond delay="30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42" presetClass="path" presetSubtype="0" decel="100000" fill="hold" grpId="1" nodeType="withEffect">
                                  <p:stCondLst>
                                    <p:cond delay="300"/>
                                  </p:stCondLst>
                                  <p:childTnLst>
                                    <p:animMotion origin="layout" path="M 4.375E-6 -4.44444E-6 L 4.375E-6 0.01968 " pathEditMode="relative" rAng="0" ptsTypes="AA">
                                      <p:cBhvr>
                                        <p:cTn id="49" dur="500" spd="-100000" fill="hold"/>
                                        <p:tgtEl>
                                          <p:spTgt spid="14"/>
                                        </p:tgtEl>
                                        <p:attrNameLst>
                                          <p:attrName>ppt_x</p:attrName>
                                          <p:attrName>ppt_y</p:attrName>
                                        </p:attrNameLst>
                                      </p:cBhvr>
                                      <p:rCtr x="0" y="972"/>
                                    </p:animMotion>
                                  </p:childTnLst>
                                </p:cTn>
                              </p:par>
                              <p:par>
                                <p:cTn id="50" presetID="10" presetClass="entr" presetSubtype="0" fill="hold" grpId="0" nodeType="withEffect">
                                  <p:stCondLst>
                                    <p:cond delay="30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par>
                                <p:cTn id="53" presetID="42" presetClass="path" presetSubtype="0" decel="100000" fill="hold" grpId="1" nodeType="withEffect">
                                  <p:stCondLst>
                                    <p:cond delay="300"/>
                                  </p:stCondLst>
                                  <p:childTnLst>
                                    <p:animMotion origin="layout" path="M 4.375E-6 2.96296E-6 L 4.375E-6 0.01967 " pathEditMode="relative" rAng="0" ptsTypes="AA">
                                      <p:cBhvr>
                                        <p:cTn id="54" dur="500" spd="-100000" fill="hold"/>
                                        <p:tgtEl>
                                          <p:spTgt spid="18"/>
                                        </p:tgtEl>
                                        <p:attrNameLst>
                                          <p:attrName>ppt_x</p:attrName>
                                          <p:attrName>ppt_y</p:attrName>
                                        </p:attrNameLst>
                                      </p:cBhvr>
                                      <p:rCtr x="0" y="972"/>
                                    </p:animMotion>
                                  </p:childTnLst>
                                </p:cTn>
                              </p:par>
                              <p:par>
                                <p:cTn id="55" presetID="10" presetClass="entr" presetSubtype="0" fill="hold" grpId="0" nodeType="withEffect">
                                  <p:stCondLst>
                                    <p:cond delay="30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42" presetClass="path" presetSubtype="0" decel="100000" fill="hold" grpId="1" nodeType="withEffect">
                                  <p:stCondLst>
                                    <p:cond delay="300"/>
                                  </p:stCondLst>
                                  <p:childTnLst>
                                    <p:animMotion origin="layout" path="M -3.54167E-6 2.96296E-6 L -3.54167E-6 0.01967 " pathEditMode="relative" rAng="0" ptsTypes="AA">
                                      <p:cBhvr>
                                        <p:cTn id="59" dur="500" spd="-100000" fill="hold"/>
                                        <p:tgtEl>
                                          <p:spTgt spid="24"/>
                                        </p:tgtEl>
                                        <p:attrNameLst>
                                          <p:attrName>ppt_x</p:attrName>
                                          <p:attrName>ppt_y</p:attrName>
                                        </p:attrNameLst>
                                      </p:cBhvr>
                                      <p:rCtr x="0" y="972"/>
                                    </p:animMotion>
                                  </p:childTnLst>
                                </p:cTn>
                              </p:par>
                              <p:par>
                                <p:cTn id="60" presetID="10" presetClass="entr" presetSubtype="0" fill="hold" grpId="0" nodeType="withEffect">
                                  <p:stCondLst>
                                    <p:cond delay="30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childTnLst>
                                </p:cTn>
                              </p:par>
                              <p:par>
                                <p:cTn id="63" presetID="42" presetClass="path" presetSubtype="0" decel="100000" fill="hold" grpId="1" nodeType="withEffect">
                                  <p:stCondLst>
                                    <p:cond delay="300"/>
                                  </p:stCondLst>
                                  <p:childTnLst>
                                    <p:animMotion origin="layout" path="M 4.375E-6 2.59259E-6 L 4.375E-6 0.01967 " pathEditMode="relative" rAng="0" ptsTypes="AA">
                                      <p:cBhvr>
                                        <p:cTn id="64" dur="500" spd="-100000" fill="hold"/>
                                        <p:tgtEl>
                                          <p:spTgt spid="12"/>
                                        </p:tgtEl>
                                        <p:attrNameLst>
                                          <p:attrName>ppt_x</p:attrName>
                                          <p:attrName>ppt_y</p:attrName>
                                        </p:attrNameLst>
                                      </p:cBhvr>
                                      <p:rCtr x="0" y="972"/>
                                    </p:animMotion>
                                  </p:childTnLst>
                                </p:cTn>
                              </p:par>
                              <p:par>
                                <p:cTn id="65" presetID="10" presetClass="entr" presetSubtype="0" fill="hold" grpId="0" nodeType="withEffect">
                                  <p:stCondLst>
                                    <p:cond delay="30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42" presetClass="path" presetSubtype="0" decel="100000" fill="hold" grpId="1" nodeType="withEffect">
                                  <p:stCondLst>
                                    <p:cond delay="300"/>
                                  </p:stCondLst>
                                  <p:childTnLst>
                                    <p:animMotion origin="layout" path="M -3.54167E-6 2.59259E-6 L -3.54167E-6 0.01967 " pathEditMode="relative" rAng="0" ptsTypes="AA">
                                      <p:cBhvr>
                                        <p:cTn id="69" dur="500" spd="-100000" fill="hold"/>
                                        <p:tgtEl>
                                          <p:spTgt spid="20"/>
                                        </p:tgtEl>
                                        <p:attrNameLst>
                                          <p:attrName>ppt_x</p:attrName>
                                          <p:attrName>ppt_y</p:attrName>
                                        </p:attrNameLst>
                                      </p:cBhvr>
                                      <p:rCtr x="0" y="972"/>
                                    </p:animMotion>
                                  </p:childTnLst>
                                </p:cTn>
                              </p:par>
                              <p:par>
                                <p:cTn id="70" presetID="10" presetClass="entr" presetSubtype="0" fill="hold" grpId="0" nodeType="withEffect">
                                  <p:stCondLst>
                                    <p:cond delay="300"/>
                                  </p:stCondLst>
                                  <p:childTnLst>
                                    <p:set>
                                      <p:cBhvr>
                                        <p:cTn id="71" dur="1" fill="hold">
                                          <p:stCondLst>
                                            <p:cond delay="0"/>
                                          </p:stCondLst>
                                        </p:cTn>
                                        <p:tgtEl>
                                          <p:spTgt spid="21"/>
                                        </p:tgtEl>
                                        <p:attrNameLst>
                                          <p:attrName>style.visibility</p:attrName>
                                        </p:attrNameLst>
                                      </p:cBhvr>
                                      <p:to>
                                        <p:strVal val="visible"/>
                                      </p:to>
                                    </p:set>
                                    <p:animEffect transition="in" filter="fade">
                                      <p:cBhvr>
                                        <p:cTn id="72" dur="500"/>
                                        <p:tgtEl>
                                          <p:spTgt spid="21"/>
                                        </p:tgtEl>
                                      </p:cBhvr>
                                    </p:animEffect>
                                  </p:childTnLst>
                                </p:cTn>
                              </p:par>
                              <p:par>
                                <p:cTn id="73" presetID="42" presetClass="path" presetSubtype="0" decel="100000" fill="hold" grpId="1" nodeType="withEffect">
                                  <p:stCondLst>
                                    <p:cond delay="300"/>
                                  </p:stCondLst>
                                  <p:childTnLst>
                                    <p:animMotion origin="layout" path="M -3.54167E-6 -4.44444E-6 L -3.54167E-6 0.01968 " pathEditMode="relative" rAng="0" ptsTypes="AA">
                                      <p:cBhvr>
                                        <p:cTn id="74" dur="500" spd="-100000" fill="hold"/>
                                        <p:tgtEl>
                                          <p:spTgt spid="21"/>
                                        </p:tgtEl>
                                        <p:attrNameLst>
                                          <p:attrName>ppt_x</p:attrName>
                                          <p:attrName>ppt_y</p:attrName>
                                        </p:attrNameLst>
                                      </p:cBhvr>
                                      <p:rCtr x="0" y="972"/>
                                    </p:animMotion>
                                  </p:childTnLst>
                                </p:cTn>
                              </p:par>
                              <p:par>
                                <p:cTn id="75" presetID="10" presetClass="entr" presetSubtype="0" fill="hold" nodeType="withEffect">
                                  <p:stCondLst>
                                    <p:cond delay="30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42" presetClass="path" presetSubtype="0" decel="100000" fill="hold" nodeType="withEffect">
                                  <p:stCondLst>
                                    <p:cond delay="300"/>
                                  </p:stCondLst>
                                  <p:childTnLst>
                                    <p:animMotion origin="layout" path="M -3.33333E-6 -2.96296E-6 L -3.33333E-6 0.01968 " pathEditMode="relative" rAng="0" ptsTypes="AA">
                                      <p:cBhvr>
                                        <p:cTn id="79" dur="500" spd="-100000" fill="hold"/>
                                        <p:tgtEl>
                                          <p:spTgt spid="32"/>
                                        </p:tgtEl>
                                        <p:attrNameLst>
                                          <p:attrName>ppt_x</p:attrName>
                                          <p:attrName>ppt_y</p:attrName>
                                        </p:attrNameLst>
                                      </p:cBhvr>
                                      <p:rCtr x="0" y="972"/>
                                    </p:animMotion>
                                  </p:childTnLst>
                                </p:cTn>
                              </p:par>
                              <p:par>
                                <p:cTn id="80" presetID="10" presetClass="entr" presetSubtype="0" fill="hold" nodeType="withEffect">
                                  <p:stCondLst>
                                    <p:cond delay="30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42" presetClass="path" presetSubtype="0" decel="100000" fill="hold" nodeType="withEffect">
                                  <p:stCondLst>
                                    <p:cond delay="300"/>
                                  </p:stCondLst>
                                  <p:childTnLst>
                                    <p:animMotion origin="layout" path="M 4.16667E-6 -2.96296E-6 L 4.16667E-6 0.01968 " pathEditMode="relative" rAng="0" ptsTypes="AA">
                                      <p:cBhvr>
                                        <p:cTn id="84" dur="500" spd="-100000" fill="hold"/>
                                        <p:tgtEl>
                                          <p:spTgt spid="31"/>
                                        </p:tgtEl>
                                        <p:attrNameLst>
                                          <p:attrName>ppt_x</p:attrName>
                                          <p:attrName>ppt_y</p:attrName>
                                        </p:attrNameLst>
                                      </p:cBhvr>
                                      <p:rCtr x="0" y="972"/>
                                    </p:animMotion>
                                  </p:childTnLst>
                                </p:cTn>
                              </p:par>
                              <p:par>
                                <p:cTn id="85" presetID="10" presetClass="entr" presetSubtype="0" fill="hold" grpId="0" nodeType="withEffect">
                                  <p:stCondLst>
                                    <p:cond delay="300"/>
                                  </p:stCondLst>
                                  <p:childTnLst>
                                    <p:set>
                                      <p:cBhvr>
                                        <p:cTn id="86" dur="1" fill="hold">
                                          <p:stCondLst>
                                            <p:cond delay="0"/>
                                          </p:stCondLst>
                                        </p:cTn>
                                        <p:tgtEl>
                                          <p:spTgt spid="39"/>
                                        </p:tgtEl>
                                        <p:attrNameLst>
                                          <p:attrName>style.visibility</p:attrName>
                                        </p:attrNameLst>
                                      </p:cBhvr>
                                      <p:to>
                                        <p:strVal val="visible"/>
                                      </p:to>
                                    </p:set>
                                    <p:animEffect transition="in" filter="fade">
                                      <p:cBhvr>
                                        <p:cTn id="87" dur="500"/>
                                        <p:tgtEl>
                                          <p:spTgt spid="39"/>
                                        </p:tgtEl>
                                      </p:cBhvr>
                                    </p:animEffect>
                                  </p:childTnLst>
                                </p:cTn>
                              </p:par>
                              <p:par>
                                <p:cTn id="88" presetID="42" presetClass="path" presetSubtype="0" decel="100000" fill="hold" grpId="1" nodeType="withEffect">
                                  <p:stCondLst>
                                    <p:cond delay="300"/>
                                  </p:stCondLst>
                                  <p:childTnLst>
                                    <p:animMotion origin="layout" path="M 4.375E-6 -4.44444E-6 L 4.375E-6 0.01968 " pathEditMode="relative" rAng="0" ptsTypes="AA">
                                      <p:cBhvr>
                                        <p:cTn id="89" dur="500" spd="-100000" fill="hold"/>
                                        <p:tgtEl>
                                          <p:spTgt spid="39"/>
                                        </p:tgtEl>
                                        <p:attrNameLst>
                                          <p:attrName>ppt_x</p:attrName>
                                          <p:attrName>ppt_y</p:attrName>
                                        </p:attrNameLst>
                                      </p:cBhvr>
                                      <p:rCtr x="0" y="972"/>
                                    </p:animMotion>
                                  </p:childTnLst>
                                </p:cTn>
                              </p:par>
                              <p:par>
                                <p:cTn id="90" presetID="10" presetClass="entr" presetSubtype="0" fill="hold" grpId="0" nodeType="withEffect">
                                  <p:stCondLst>
                                    <p:cond delay="30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42" presetClass="path" presetSubtype="0" decel="100000" fill="hold" grpId="1" nodeType="withEffect">
                                  <p:stCondLst>
                                    <p:cond delay="300"/>
                                  </p:stCondLst>
                                  <p:childTnLst>
                                    <p:animMotion origin="layout" path="M 4.375E-6 2.59259E-6 L 4.375E-6 0.01967 " pathEditMode="relative" rAng="0" ptsTypes="AA">
                                      <p:cBhvr>
                                        <p:cTn id="94" dur="500" spd="-100000" fill="hold"/>
                                        <p:tgtEl>
                                          <p:spTgt spid="38"/>
                                        </p:tgtEl>
                                        <p:attrNameLst>
                                          <p:attrName>ppt_x</p:attrName>
                                          <p:attrName>ppt_y</p:attrName>
                                        </p:attrNameLst>
                                      </p:cBhvr>
                                      <p:rCtr x="0" y="972"/>
                                    </p:animMotion>
                                  </p:childTnLst>
                                </p:cTn>
                              </p:par>
                              <p:par>
                                <p:cTn id="95" presetID="10" presetClass="entr" presetSubtype="0" fill="hold" grpId="0" nodeType="withEffect">
                                  <p:stCondLst>
                                    <p:cond delay="300"/>
                                  </p:stCondLst>
                                  <p:childTnLst>
                                    <p:set>
                                      <p:cBhvr>
                                        <p:cTn id="96" dur="1" fill="hold">
                                          <p:stCondLst>
                                            <p:cond delay="0"/>
                                          </p:stCondLst>
                                        </p:cTn>
                                        <p:tgtEl>
                                          <p:spTgt spid="40"/>
                                        </p:tgtEl>
                                        <p:attrNameLst>
                                          <p:attrName>style.visibility</p:attrName>
                                        </p:attrNameLst>
                                      </p:cBhvr>
                                      <p:to>
                                        <p:strVal val="visible"/>
                                      </p:to>
                                    </p:set>
                                    <p:animEffect transition="in" filter="fade">
                                      <p:cBhvr>
                                        <p:cTn id="97" dur="500"/>
                                        <p:tgtEl>
                                          <p:spTgt spid="40"/>
                                        </p:tgtEl>
                                      </p:cBhvr>
                                    </p:animEffect>
                                  </p:childTnLst>
                                </p:cTn>
                              </p:par>
                              <p:par>
                                <p:cTn id="98" presetID="42" presetClass="path" presetSubtype="0" decel="100000" fill="hold" grpId="1" nodeType="withEffect">
                                  <p:stCondLst>
                                    <p:cond delay="300"/>
                                  </p:stCondLst>
                                  <p:childTnLst>
                                    <p:animMotion origin="layout" path="M 4.375E-6 2.96296E-6 L 4.375E-6 0.01967 " pathEditMode="relative" rAng="0" ptsTypes="AA">
                                      <p:cBhvr>
                                        <p:cTn id="99" dur="500" spd="-100000" fill="hold"/>
                                        <p:tgtEl>
                                          <p:spTgt spid="40"/>
                                        </p:tgtEl>
                                        <p:attrNameLst>
                                          <p:attrName>ppt_x</p:attrName>
                                          <p:attrName>ppt_y</p:attrName>
                                        </p:attrNameLst>
                                      </p:cBhvr>
                                      <p:rCtr x="0" y="972"/>
                                    </p:animMotion>
                                  </p:childTnLst>
                                </p:cTn>
                              </p:par>
                              <p:par>
                                <p:cTn id="100" presetID="10" presetClass="entr" presetSubtype="0" fill="hold" nodeType="withEffect">
                                  <p:stCondLst>
                                    <p:cond delay="30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42" presetClass="path" presetSubtype="0" decel="100000" fill="hold" nodeType="withEffect">
                                  <p:stCondLst>
                                    <p:cond delay="300"/>
                                  </p:stCondLst>
                                  <p:childTnLst>
                                    <p:animMotion origin="layout" path="M 3.54167E-6 -2.96296E-6 L 3.54167E-6 0.01968 " pathEditMode="relative" rAng="0" ptsTypes="AA">
                                      <p:cBhvr>
                                        <p:cTn id="104" dur="500" spd="-100000" fill="hold"/>
                                        <p:tgtEl>
                                          <p:spTgt spid="41"/>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9" grpId="0" animBg="1"/>
      <p:bldP spid="19" grpId="1" animBg="1"/>
      <p:bldP spid="18" grpId="0"/>
      <p:bldP spid="18" grpId="1"/>
      <p:bldP spid="24" grpId="0"/>
      <p:bldP spid="24" grpId="1"/>
      <p:bldP spid="17" grpId="0"/>
      <p:bldP spid="17" grpId="1"/>
      <p:bldP spid="5" grpId="0"/>
      <p:bldP spid="5" grpId="1"/>
      <p:bldP spid="40" grpId="0"/>
      <p:bldP spid="40" grpId="1"/>
      <p:bldP spid="4" grpId="0" animBg="1"/>
      <p:bldP spid="4" grpId="1" animBg="1"/>
      <p:bldP spid="7" grpId="0" animBg="1"/>
      <p:bldP spid="7" grpId="1" animBg="1"/>
      <p:bldP spid="12" grpId="0" animBg="1"/>
      <p:bldP spid="12" grpId="1" animBg="1"/>
      <p:bldP spid="14" grpId="0" animBg="1"/>
      <p:bldP spid="14" grpId="1" animBg="1"/>
      <p:bldP spid="20" grpId="0" animBg="1"/>
      <p:bldP spid="20" grpId="1" animBg="1"/>
      <p:bldP spid="21" grpId="0" animBg="1"/>
      <p:bldP spid="21" grpId="1" animBg="1"/>
      <p:bldP spid="38" grpId="0" animBg="1"/>
      <p:bldP spid="38" grpId="1" animBg="1"/>
      <p:bldP spid="39" grpId="0" animBg="1"/>
      <p:bldP spid="39"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07375-13D2-503C-82B5-B0796D18BE2D}"/>
            </a:ext>
          </a:extLst>
        </p:cNvPr>
        <p:cNvGrpSpPr/>
        <p:nvPr/>
      </p:nvGrpSpPr>
      <p:grpSpPr>
        <a:xfrm>
          <a:off x="0" y="0"/>
          <a:ext cx="0" cy="0"/>
          <a:chOff x="0" y="0"/>
          <a:chExt cx="0" cy="0"/>
        </a:xfrm>
      </p:grpSpPr>
      <p:sp>
        <p:nvSpPr>
          <p:cNvPr id="13" name="Rounded Rectangle 12">
            <a:extLst>
              <a:ext uri="{FF2B5EF4-FFF2-40B4-BE49-F238E27FC236}">
                <a16:creationId xmlns:a16="http://schemas.microsoft.com/office/drawing/2014/main" id="{E5BBE7E1-46E0-F242-6A4D-E316FBBD0F87}"/>
              </a:ext>
            </a:extLst>
          </p:cNvPr>
          <p:cNvSpPr/>
          <p:nvPr/>
        </p:nvSpPr>
        <p:spPr bwMode="auto">
          <a:xfrm>
            <a:off x="1956318" y="1268963"/>
            <a:ext cx="8279364" cy="5000075"/>
          </a:xfrm>
          <a:prstGeom prst="roundRect">
            <a:avLst>
              <a:gd name="adj" fmla="val 4202"/>
            </a:avLst>
          </a:prstGeom>
          <a:solidFill>
            <a:schemeClr val="bg1"/>
          </a:solidFill>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72000" tIns="18288" rIns="91440" bIns="36576"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2000" err="1">
              <a:ln w="3175">
                <a:noFill/>
              </a:ln>
              <a:gradFill>
                <a:gsLst>
                  <a:gs pos="74825">
                    <a:srgbClr val="FFFFFF"/>
                  </a:gs>
                  <a:gs pos="53147">
                    <a:srgbClr val="FFFFFF"/>
                  </a:gs>
                </a:gsLst>
                <a:path path="circle">
                  <a:fillToRect l="100000" b="100000"/>
                </a:path>
              </a:gradFill>
              <a:latin typeface="Segoe UI"/>
              <a:cs typeface="Segoe UI" pitchFamily="34" charset="0"/>
            </a:endParaRPr>
          </a:p>
        </p:txBody>
      </p:sp>
      <p:sp>
        <p:nvSpPr>
          <p:cNvPr id="2" name="Title 1">
            <a:extLst>
              <a:ext uri="{FF2B5EF4-FFF2-40B4-BE49-F238E27FC236}">
                <a16:creationId xmlns:a16="http://schemas.microsoft.com/office/drawing/2014/main" id="{E61F049C-4F59-05CB-7801-B63BD0A03760}"/>
              </a:ext>
            </a:extLst>
          </p:cNvPr>
          <p:cNvSpPr>
            <a:spLocks noGrp="1"/>
          </p:cNvSpPr>
          <p:nvPr>
            <p:ph type="title"/>
          </p:nvPr>
        </p:nvSpPr>
        <p:spPr/>
        <p:txBody>
          <a:bodyPr/>
          <a:lstStyle/>
          <a:p>
            <a:pPr algn="ctr"/>
            <a:r>
              <a:rPr lang="en-US"/>
              <a:t>Solution Architecture</a:t>
            </a:r>
          </a:p>
        </p:txBody>
      </p:sp>
      <p:grpSp>
        <p:nvGrpSpPr>
          <p:cNvPr id="22" name="Group 21">
            <a:extLst>
              <a:ext uri="{FF2B5EF4-FFF2-40B4-BE49-F238E27FC236}">
                <a16:creationId xmlns:a16="http://schemas.microsoft.com/office/drawing/2014/main" id="{10E8B468-5D9E-5023-B8AA-CB51A3E71A82}"/>
              </a:ext>
            </a:extLst>
          </p:cNvPr>
          <p:cNvGrpSpPr/>
          <p:nvPr/>
        </p:nvGrpSpPr>
        <p:grpSpPr>
          <a:xfrm>
            <a:off x="2171698" y="1427018"/>
            <a:ext cx="7848602" cy="1231755"/>
            <a:chOff x="2171698" y="1427018"/>
            <a:chExt cx="7848602" cy="1231755"/>
          </a:xfrm>
        </p:grpSpPr>
        <p:sp>
          <p:nvSpPr>
            <p:cNvPr id="4" name="Rounded Rectangle 3">
              <a:extLst>
                <a:ext uri="{FF2B5EF4-FFF2-40B4-BE49-F238E27FC236}">
                  <a16:creationId xmlns:a16="http://schemas.microsoft.com/office/drawing/2014/main" id="{FA5539DA-3BB2-7C22-343F-9F03B5FF80E3}"/>
                </a:ext>
              </a:extLst>
            </p:cNvPr>
            <p:cNvSpPr/>
            <p:nvPr/>
          </p:nvSpPr>
          <p:spPr bwMode="auto">
            <a:xfrm>
              <a:off x="2171698" y="1427018"/>
              <a:ext cx="7848602" cy="1231755"/>
            </a:xfrm>
            <a:prstGeom prst="roundRect">
              <a:avLst>
                <a:gd name="adj" fmla="val 7687"/>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Contoso Sales Agent App</a:t>
              </a:r>
            </a:p>
          </p:txBody>
        </p:sp>
        <p:sp>
          <p:nvSpPr>
            <p:cNvPr id="19" name="Rounded Rectangle 18">
              <a:extLst>
                <a:ext uri="{FF2B5EF4-FFF2-40B4-BE49-F238E27FC236}">
                  <a16:creationId xmlns:a16="http://schemas.microsoft.com/office/drawing/2014/main" id="{8792039C-C63E-B6A8-EFD0-321F0B710D92}"/>
                </a:ext>
              </a:extLst>
            </p:cNvPr>
            <p:cNvSpPr/>
            <p:nvPr/>
          </p:nvSpPr>
          <p:spPr bwMode="auto">
            <a:xfrm>
              <a:off x="6603996" y="2073528"/>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err="1">
                  <a:ln w="3175">
                    <a:noFill/>
                  </a:ln>
                  <a:gradFill>
                    <a:gsLst>
                      <a:gs pos="53147">
                        <a:srgbClr val="FFFFFF"/>
                      </a:gs>
                      <a:gs pos="28000">
                        <a:srgbClr val="FFFFFF"/>
                      </a:gs>
                    </a:gsLst>
                    <a:path path="circle">
                      <a:fillToRect l="100000" b="100000"/>
                    </a:path>
                  </a:gradFill>
                  <a:latin typeface="Segoe UI Semibold"/>
                  <a:cs typeface="Segoe UI" pitchFamily="34" charset="0"/>
                </a:rPr>
                <a:t>Chainlit</a:t>
              </a:r>
              <a:endParaRPr lang="en-US" sz="160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grpSp>
      <p:sp>
        <p:nvSpPr>
          <p:cNvPr id="3" name="Rounded Rectangle 6">
            <a:extLst>
              <a:ext uri="{FF2B5EF4-FFF2-40B4-BE49-F238E27FC236}">
                <a16:creationId xmlns:a16="http://schemas.microsoft.com/office/drawing/2014/main" id="{6F7371AE-9A07-AFF4-9218-DBBECCDADA53}"/>
              </a:ext>
            </a:extLst>
          </p:cNvPr>
          <p:cNvSpPr/>
          <p:nvPr/>
        </p:nvSpPr>
        <p:spPr bwMode="auto">
          <a:xfrm>
            <a:off x="2358732" y="4980625"/>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Function Calling</a:t>
            </a:r>
          </a:p>
        </p:txBody>
      </p:sp>
      <p:sp>
        <p:nvSpPr>
          <p:cNvPr id="14" name="Rounded Rectangle 7">
            <a:extLst>
              <a:ext uri="{FF2B5EF4-FFF2-40B4-BE49-F238E27FC236}">
                <a16:creationId xmlns:a16="http://schemas.microsoft.com/office/drawing/2014/main" id="{DD17FFB4-0362-2944-70ED-4FB618389D71}"/>
              </a:ext>
            </a:extLst>
          </p:cNvPr>
          <p:cNvSpPr/>
          <p:nvPr/>
        </p:nvSpPr>
        <p:spPr bwMode="auto">
          <a:xfrm>
            <a:off x="4015505" y="4980625"/>
            <a:ext cx="1669473"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Code Interpreter</a:t>
            </a:r>
          </a:p>
        </p:txBody>
      </p:sp>
      <p:sp>
        <p:nvSpPr>
          <p:cNvPr id="15" name="Rounded Rectangle 8">
            <a:extLst>
              <a:ext uri="{FF2B5EF4-FFF2-40B4-BE49-F238E27FC236}">
                <a16:creationId xmlns:a16="http://schemas.microsoft.com/office/drawing/2014/main" id="{AD6C18E2-29FF-CFD4-1366-678727E2455D}"/>
              </a:ext>
            </a:extLst>
          </p:cNvPr>
          <p:cNvSpPr/>
          <p:nvPr/>
        </p:nvSpPr>
        <p:spPr bwMode="auto">
          <a:xfrm>
            <a:off x="5866241" y="4980624"/>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File Search</a:t>
            </a:r>
          </a:p>
        </p:txBody>
      </p:sp>
      <p:sp>
        <p:nvSpPr>
          <p:cNvPr id="18" name="Rounded Rectangle 9">
            <a:extLst>
              <a:ext uri="{FF2B5EF4-FFF2-40B4-BE49-F238E27FC236}">
                <a16:creationId xmlns:a16="http://schemas.microsoft.com/office/drawing/2014/main" id="{10D71E21-594C-450B-1C27-83B9FB010443}"/>
              </a:ext>
            </a:extLst>
          </p:cNvPr>
          <p:cNvSpPr/>
          <p:nvPr/>
        </p:nvSpPr>
        <p:spPr bwMode="auto">
          <a:xfrm>
            <a:off x="7523015" y="4966678"/>
            <a:ext cx="2299855"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Grounding with Bing Search</a:t>
            </a:r>
          </a:p>
        </p:txBody>
      </p:sp>
      <p:sp>
        <p:nvSpPr>
          <p:cNvPr id="23" name="TextBox 22">
            <a:extLst>
              <a:ext uri="{FF2B5EF4-FFF2-40B4-BE49-F238E27FC236}">
                <a16:creationId xmlns:a16="http://schemas.microsoft.com/office/drawing/2014/main" id="{51CE0DDC-261D-5E8E-DE4E-CBC78F6C4BB0}"/>
              </a:ext>
            </a:extLst>
          </p:cNvPr>
          <p:cNvSpPr txBox="1"/>
          <p:nvPr/>
        </p:nvSpPr>
        <p:spPr>
          <a:xfrm>
            <a:off x="2600325" y="4282620"/>
            <a:ext cx="6819900" cy="461665"/>
          </a:xfrm>
          <a:prstGeom prst="rect">
            <a:avLst/>
          </a:prstGeom>
          <a:noFill/>
        </p:spPr>
        <p:txBody>
          <a:bodyPr wrap="square">
            <a:spAutoFit/>
          </a:bodyPr>
          <a:lstStyle/>
          <a:p>
            <a:pPr algn="ctr" defTabSz="932472" fontAlgn="base">
              <a:spcBef>
                <a:spcPct val="0"/>
              </a:spcBef>
              <a:spcAft>
                <a:spcPct val="0"/>
              </a:spcAft>
            </a:pPr>
            <a:r>
              <a:rPr lang="en-US" sz="2400">
                <a:solidFill>
                  <a:schemeClr val="bg1"/>
                </a:solidFill>
                <a:latin typeface="+mj-lt"/>
                <a:cs typeface="Segoe UI" pitchFamily="34" charset="0"/>
              </a:rPr>
              <a:t>Tools</a:t>
            </a:r>
          </a:p>
        </p:txBody>
      </p:sp>
      <p:sp>
        <p:nvSpPr>
          <p:cNvPr id="32" name="Rounded Rectangle 19">
            <a:extLst>
              <a:ext uri="{FF2B5EF4-FFF2-40B4-BE49-F238E27FC236}">
                <a16:creationId xmlns:a16="http://schemas.microsoft.com/office/drawing/2014/main" id="{334DE1F9-1A0A-8C31-C715-689A80AEC465}"/>
              </a:ext>
            </a:extLst>
          </p:cNvPr>
          <p:cNvSpPr/>
          <p:nvPr/>
        </p:nvSpPr>
        <p:spPr bwMode="auto">
          <a:xfrm>
            <a:off x="2961403" y="2073528"/>
            <a:ext cx="2108204" cy="412705"/>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Query Function</a:t>
            </a:r>
          </a:p>
        </p:txBody>
      </p:sp>
      <p:grpSp>
        <p:nvGrpSpPr>
          <p:cNvPr id="35" name="Group 34">
            <a:extLst>
              <a:ext uri="{FF2B5EF4-FFF2-40B4-BE49-F238E27FC236}">
                <a16:creationId xmlns:a16="http://schemas.microsoft.com/office/drawing/2014/main" id="{FFBF06B9-4477-087C-0C7E-5DBF6076A90C}"/>
              </a:ext>
            </a:extLst>
          </p:cNvPr>
          <p:cNvGrpSpPr/>
          <p:nvPr/>
        </p:nvGrpSpPr>
        <p:grpSpPr>
          <a:xfrm>
            <a:off x="2180064" y="2743998"/>
            <a:ext cx="7848602" cy="3342347"/>
            <a:chOff x="2180064" y="2743998"/>
            <a:chExt cx="7848602" cy="3342347"/>
          </a:xfrm>
        </p:grpSpPr>
        <p:grpSp>
          <p:nvGrpSpPr>
            <p:cNvPr id="24" name="Group 23">
              <a:extLst>
                <a:ext uri="{FF2B5EF4-FFF2-40B4-BE49-F238E27FC236}">
                  <a16:creationId xmlns:a16="http://schemas.microsoft.com/office/drawing/2014/main" id="{6B07BF32-D351-A3B4-7738-10E4564620F7}"/>
                </a:ext>
              </a:extLst>
            </p:cNvPr>
            <p:cNvGrpSpPr/>
            <p:nvPr/>
          </p:nvGrpSpPr>
          <p:grpSpPr>
            <a:xfrm>
              <a:off x="2180064" y="2743998"/>
              <a:ext cx="7848602" cy="3342347"/>
              <a:chOff x="2171698" y="2777292"/>
              <a:chExt cx="7848602" cy="3342347"/>
            </a:xfrm>
          </p:grpSpPr>
          <p:sp>
            <p:nvSpPr>
              <p:cNvPr id="25" name="Rounded Rectangle 4">
                <a:extLst>
                  <a:ext uri="{FF2B5EF4-FFF2-40B4-BE49-F238E27FC236}">
                    <a16:creationId xmlns:a16="http://schemas.microsoft.com/office/drawing/2014/main" id="{151AB366-B859-399B-0812-1BF589985412}"/>
                  </a:ext>
                </a:extLst>
              </p:cNvPr>
              <p:cNvSpPr/>
              <p:nvPr/>
            </p:nvSpPr>
            <p:spPr bwMode="auto">
              <a:xfrm>
                <a:off x="2171698" y="2777292"/>
                <a:ext cx="7848602" cy="3342347"/>
              </a:xfrm>
              <a:prstGeom prst="roundRect">
                <a:avLst>
                  <a:gd name="adj" fmla="val 3519"/>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400">
                    <a:solidFill>
                      <a:schemeClr val="bg1"/>
                    </a:solidFill>
                    <a:latin typeface="+mj-lt"/>
                    <a:cs typeface="Segoe UI" pitchFamily="34" charset="0"/>
                  </a:rPr>
                  <a:t>Azure AI Agent Service</a:t>
                </a:r>
              </a:p>
            </p:txBody>
          </p:sp>
          <p:sp>
            <p:nvSpPr>
              <p:cNvPr id="26" name="Rounded Rectangle 10">
                <a:extLst>
                  <a:ext uri="{FF2B5EF4-FFF2-40B4-BE49-F238E27FC236}">
                    <a16:creationId xmlns:a16="http://schemas.microsoft.com/office/drawing/2014/main" id="{193D0F77-379C-D36D-7CBA-F8DD25E9C2E1}"/>
                  </a:ext>
                </a:extLst>
              </p:cNvPr>
              <p:cNvSpPr/>
              <p:nvPr/>
            </p:nvSpPr>
            <p:spPr bwMode="auto">
              <a:xfrm>
                <a:off x="3416862" y="3594735"/>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Instructions</a:t>
                </a:r>
              </a:p>
            </p:txBody>
          </p:sp>
          <p:sp>
            <p:nvSpPr>
              <p:cNvPr id="27" name="Rounded Rectangle 11">
                <a:extLst>
                  <a:ext uri="{FF2B5EF4-FFF2-40B4-BE49-F238E27FC236}">
                    <a16:creationId xmlns:a16="http://schemas.microsoft.com/office/drawing/2014/main" id="{A0E02A36-8580-20C1-3DC9-65E9D039E4BB}"/>
                  </a:ext>
                </a:extLst>
              </p:cNvPr>
              <p:cNvSpPr/>
              <p:nvPr/>
            </p:nvSpPr>
            <p:spPr bwMode="auto">
              <a:xfrm>
                <a:off x="6418700" y="3549894"/>
                <a:ext cx="2108204" cy="581753"/>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Models</a:t>
                </a:r>
              </a:p>
            </p:txBody>
          </p:sp>
        </p:grpSp>
        <p:sp>
          <p:nvSpPr>
            <p:cNvPr id="28" name="Rounded Rectangle 6">
              <a:extLst>
                <a:ext uri="{FF2B5EF4-FFF2-40B4-BE49-F238E27FC236}">
                  <a16:creationId xmlns:a16="http://schemas.microsoft.com/office/drawing/2014/main" id="{C7AC8082-7562-D212-0C4A-5405E706668E}"/>
                </a:ext>
              </a:extLst>
            </p:cNvPr>
            <p:cNvSpPr/>
            <p:nvPr/>
          </p:nvSpPr>
          <p:spPr bwMode="auto">
            <a:xfrm>
              <a:off x="2374314" y="4987578"/>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Function Calling</a:t>
              </a:r>
            </a:p>
          </p:txBody>
        </p:sp>
        <p:sp>
          <p:nvSpPr>
            <p:cNvPr id="29" name="Rounded Rectangle 7">
              <a:extLst>
                <a:ext uri="{FF2B5EF4-FFF2-40B4-BE49-F238E27FC236}">
                  <a16:creationId xmlns:a16="http://schemas.microsoft.com/office/drawing/2014/main" id="{F9D0EA9C-705F-70D9-EC1E-F9BA5D179722}"/>
                </a:ext>
              </a:extLst>
            </p:cNvPr>
            <p:cNvSpPr/>
            <p:nvPr/>
          </p:nvSpPr>
          <p:spPr bwMode="auto">
            <a:xfrm>
              <a:off x="4031087" y="4987578"/>
              <a:ext cx="1669473"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Code Interpreter</a:t>
              </a:r>
            </a:p>
          </p:txBody>
        </p:sp>
        <p:sp>
          <p:nvSpPr>
            <p:cNvPr id="30" name="Rounded Rectangle 8">
              <a:extLst>
                <a:ext uri="{FF2B5EF4-FFF2-40B4-BE49-F238E27FC236}">
                  <a16:creationId xmlns:a16="http://schemas.microsoft.com/office/drawing/2014/main" id="{29E6652E-5323-8AE5-2F2E-88CCEC2F0B10}"/>
                </a:ext>
              </a:extLst>
            </p:cNvPr>
            <p:cNvSpPr/>
            <p:nvPr/>
          </p:nvSpPr>
          <p:spPr bwMode="auto">
            <a:xfrm>
              <a:off x="5881823" y="4987577"/>
              <a:ext cx="1475510"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File Search</a:t>
              </a:r>
            </a:p>
          </p:txBody>
        </p:sp>
        <p:sp>
          <p:nvSpPr>
            <p:cNvPr id="31" name="Rounded Rectangle 9">
              <a:extLst>
                <a:ext uri="{FF2B5EF4-FFF2-40B4-BE49-F238E27FC236}">
                  <a16:creationId xmlns:a16="http://schemas.microsoft.com/office/drawing/2014/main" id="{372CA381-06F7-015B-CAC3-23BBA842A458}"/>
                </a:ext>
              </a:extLst>
            </p:cNvPr>
            <p:cNvSpPr/>
            <p:nvPr/>
          </p:nvSpPr>
          <p:spPr bwMode="auto">
            <a:xfrm>
              <a:off x="7538597" y="4973631"/>
              <a:ext cx="2299855" cy="886691"/>
            </a:xfrm>
            <a:prstGeom prst="roundRect">
              <a:avLst/>
            </a:prstGeom>
            <a:gradFill flip="none" rotWithShape="1">
              <a:gsLst>
                <a:gs pos="0">
                  <a:srgbClr val="C03BC4"/>
                </a:gs>
                <a:gs pos="10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p>
              <a:pPr algn="ctr" defTabSz="914400" fontAlgn="base">
                <a:spcBef>
                  <a:spcPct val="0"/>
                </a:spcBef>
                <a:spcAft>
                  <a:spcPct val="0"/>
                </a:spcAft>
              </a:pPr>
              <a:r>
                <a:rPr lang="en-US" sz="1600">
                  <a:ln w="3175">
                    <a:noFill/>
                  </a:ln>
                  <a:gradFill>
                    <a:gsLst>
                      <a:gs pos="53147">
                        <a:srgbClr val="FFFFFF"/>
                      </a:gs>
                      <a:gs pos="28000">
                        <a:srgbClr val="FFFFFF"/>
                      </a:gs>
                    </a:gsLst>
                    <a:path path="circle">
                      <a:fillToRect l="100000" b="100000"/>
                    </a:path>
                  </a:gradFill>
                  <a:latin typeface="Segoe UI Semibold"/>
                  <a:cs typeface="Segoe UI" pitchFamily="34" charset="0"/>
                </a:rPr>
                <a:t>Grounding with Bing Search</a:t>
              </a:r>
            </a:p>
          </p:txBody>
        </p:sp>
        <p:sp>
          <p:nvSpPr>
            <p:cNvPr id="34" name="TextBox 33">
              <a:extLst>
                <a:ext uri="{FF2B5EF4-FFF2-40B4-BE49-F238E27FC236}">
                  <a16:creationId xmlns:a16="http://schemas.microsoft.com/office/drawing/2014/main" id="{BE936E6C-2031-112C-1425-685F96627496}"/>
                </a:ext>
              </a:extLst>
            </p:cNvPr>
            <p:cNvSpPr txBox="1"/>
            <p:nvPr/>
          </p:nvSpPr>
          <p:spPr>
            <a:xfrm>
              <a:off x="2456291" y="4303326"/>
              <a:ext cx="6819900" cy="400110"/>
            </a:xfrm>
            <a:prstGeom prst="rect">
              <a:avLst/>
            </a:prstGeom>
            <a:noFill/>
          </p:spPr>
          <p:txBody>
            <a:bodyPr wrap="square">
              <a:spAutoFit/>
            </a:bodyPr>
            <a:lstStyle/>
            <a:p>
              <a:pPr algn="ctr" defTabSz="932472" fontAlgn="base">
                <a:spcBef>
                  <a:spcPct val="0"/>
                </a:spcBef>
                <a:spcAft>
                  <a:spcPct val="0"/>
                </a:spcAft>
              </a:pPr>
              <a:r>
                <a:rPr lang="en-US" sz="2000">
                  <a:solidFill>
                    <a:schemeClr val="bg1"/>
                  </a:solidFill>
                  <a:latin typeface="+mj-lt"/>
                  <a:cs typeface="Segoe UI" pitchFamily="34" charset="0"/>
                </a:rPr>
                <a:t>Tools</a:t>
              </a:r>
            </a:p>
          </p:txBody>
        </p:sp>
      </p:grpSp>
    </p:spTree>
    <p:extLst>
      <p:ext uri="{BB962C8B-B14F-4D97-AF65-F5344CB8AC3E}">
        <p14:creationId xmlns:p14="http://schemas.microsoft.com/office/powerpoint/2010/main" val="334021913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07B1-CA6F-6195-436C-A85F7FAD0D2E}"/>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a:solidFill>
                  <a:schemeClr val="tx1"/>
                </a:solidFill>
                <a:cs typeface="Segoe UI" pitchFamily="34" charset="0"/>
              </a:rPr>
              <a:t>AI Agent Service in Action </a:t>
            </a:r>
          </a:p>
        </p:txBody>
      </p:sp>
      <p:sp>
        <p:nvSpPr>
          <p:cNvPr id="3" name="Rectangle: Rounded Corners 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530F962C-5082-8D08-A068-A4E829DDFD30}"/>
              </a:ext>
              <a:ext uri="{C183D7F6-B498-43B3-948B-1728B52AA6E4}">
                <adec:decorative xmlns:adec="http://schemas.microsoft.com/office/drawing/2017/decorative" val="0"/>
              </a:ext>
            </a:extLst>
          </p:cNvPr>
          <p:cNvSpPr/>
          <p:nvPr/>
        </p:nvSpPr>
        <p:spPr bwMode="auto">
          <a:xfrm>
            <a:off x="304802" y="1453849"/>
            <a:ext cx="2243736" cy="420136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chemeClr val="tx1"/>
                </a:solidFill>
                <a:latin typeface="Segoe Sans Text"/>
                <a:cs typeface="Segoe Sans Text" pitchFamily="2" charset="0"/>
              </a:rPr>
              <a:t>Step 1: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an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2: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 Thread</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3: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Run the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5: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Check the Run status</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6: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Display the Agent’s Response</a:t>
            </a:r>
          </a:p>
        </p:txBody>
      </p:sp>
      <p:sp>
        <p:nvSpPr>
          <p:cNvPr id="4" name="Rectangle: Rounded Corners 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D338BAA-2C3D-F0D9-8EAA-D30FA9C0952B}"/>
              </a:ext>
              <a:ext uri="{C183D7F6-B498-43B3-948B-1728B52AA6E4}">
                <adec:decorative xmlns:adec="http://schemas.microsoft.com/office/drawing/2017/decorative" val="0"/>
              </a:ext>
            </a:extLst>
          </p:cNvPr>
          <p:cNvSpPr/>
          <p:nvPr/>
        </p:nvSpPr>
        <p:spPr bwMode="auto">
          <a:xfrm>
            <a:off x="2652145" y="1454613"/>
            <a:ext cx="1963319" cy="56913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Agent</a:t>
            </a:r>
          </a:p>
          <a:p>
            <a:pPr defTabSz="932472" fontAlgn="base">
              <a:spcBef>
                <a:spcPct val="0"/>
              </a:spcBef>
              <a:spcAft>
                <a:spcPct val="0"/>
              </a:spcAft>
            </a:pPr>
            <a:r>
              <a:rPr lang="en-US" sz="1200">
                <a:solidFill>
                  <a:schemeClr val="tx1"/>
                </a:solidFill>
                <a:latin typeface="Segoe Sans Text"/>
                <a:cs typeface="Segoe Sans Text" pitchFamily="2" charset="0"/>
              </a:rPr>
              <a:t>Contoso Sales Agent</a:t>
            </a:r>
          </a:p>
        </p:txBody>
      </p:sp>
      <p:sp>
        <p:nvSpPr>
          <p:cNvPr id="5" name="Rectangle: Rounded Corners 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5140B02-E9AE-182E-F004-E86E64695F7D}"/>
              </a:ext>
              <a:ext uri="{C183D7F6-B498-43B3-948B-1728B52AA6E4}">
                <adec:decorative xmlns:adec="http://schemas.microsoft.com/office/drawing/2017/decorative" val="0"/>
              </a:ext>
            </a:extLst>
          </p:cNvPr>
          <p:cNvSpPr/>
          <p:nvPr/>
        </p:nvSpPr>
        <p:spPr bwMode="auto">
          <a:xfrm>
            <a:off x="4746171" y="1453847"/>
            <a:ext cx="2720255" cy="112477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Instructions</a:t>
            </a:r>
            <a:r>
              <a:rPr lang="en-US" sz="1200" b="1">
                <a:solidFill>
                  <a:schemeClr val="tx1"/>
                </a:solidFill>
                <a:latin typeface="Segoe Sans Text"/>
                <a:cs typeface="Segoe Sans Text" pitchFamily="2" charset="0"/>
              </a:rPr>
              <a:t>: </a:t>
            </a:r>
            <a:r>
              <a:rPr lang="en-US" sz="1200">
                <a:solidFill>
                  <a:schemeClr val="tx1"/>
                </a:solidFill>
                <a:latin typeface="Segoe Sans Text"/>
                <a:cs typeface="Segoe Sans Text" pitchFamily="2" charset="0"/>
              </a:rPr>
              <a:t>You are an advanced sales analysis agent for Contoso, specializing in assisting users with sales data inquiries</a:t>
            </a: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2B8BD76-A6F5-EE46-1EFB-3F87AAA76E51}"/>
              </a:ext>
              <a:ext uri="{C183D7F6-B498-43B3-948B-1728B52AA6E4}">
                <adec:decorative xmlns:adec="http://schemas.microsoft.com/office/drawing/2017/decorative" val="0"/>
              </a:ext>
            </a:extLst>
          </p:cNvPr>
          <p:cNvSpPr/>
          <p:nvPr/>
        </p:nvSpPr>
        <p:spPr bwMode="auto">
          <a:xfrm>
            <a:off x="7570033" y="1453846"/>
            <a:ext cx="2208967"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7"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D74F21C-CB9E-D206-07C0-809D11937FC1}"/>
              </a:ext>
              <a:ext uri="{C183D7F6-B498-43B3-948B-1728B52AA6E4}">
                <adec:decorative xmlns:adec="http://schemas.microsoft.com/office/drawing/2017/decorative" val="0"/>
              </a:ext>
            </a:extLst>
          </p:cNvPr>
          <p:cNvSpPr/>
          <p:nvPr/>
        </p:nvSpPr>
        <p:spPr bwMode="auto">
          <a:xfrm>
            <a:off x="9923880" y="1453846"/>
            <a:ext cx="2083046" cy="246339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chemeClr val="tx1"/>
              </a:solidFill>
              <a:latin typeface="Segoe Sans Text"/>
              <a:cs typeface="Segoe Sans Text" pitchFamily="2" charset="0"/>
            </a:endParaRPr>
          </a:p>
        </p:txBody>
      </p:sp>
      <p:sp>
        <p:nvSpPr>
          <p:cNvPr id="8"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04578AA-EF55-F24D-B91A-C9CF108585E3}"/>
              </a:ext>
              <a:ext uri="{C183D7F6-B498-43B3-948B-1728B52AA6E4}">
                <adec:decorative xmlns:adec="http://schemas.microsoft.com/office/drawing/2017/decorative" val="0"/>
              </a:ext>
            </a:extLst>
          </p:cNvPr>
          <p:cNvSpPr/>
          <p:nvPr/>
        </p:nvSpPr>
        <p:spPr bwMode="auto">
          <a:xfrm>
            <a:off x="9923879" y="4328976"/>
            <a:ext cx="2083046"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2</a:t>
            </a:r>
          </a:p>
        </p:txBody>
      </p:sp>
      <p:sp>
        <p:nvSpPr>
          <p:cNvPr id="9" name="Rectangle: Rounded Corners 1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1343C5E-3ADC-BDB9-1237-38E2B45014CD}"/>
              </a:ext>
              <a:ext uri="{C183D7F6-B498-43B3-948B-1728B52AA6E4}">
                <adec:decorative xmlns:adec="http://schemas.microsoft.com/office/drawing/2017/decorative" val="0"/>
              </a:ext>
            </a:extLst>
          </p:cNvPr>
          <p:cNvSpPr/>
          <p:nvPr/>
        </p:nvSpPr>
        <p:spPr bwMode="auto">
          <a:xfrm>
            <a:off x="4739664" y="2662365"/>
            <a:ext cx="2720255" cy="89363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Model</a:t>
            </a:r>
          </a:p>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endParaRPr lang="en-US" sz="1400" b="1">
              <a:solidFill>
                <a:schemeClr val="tx1"/>
              </a:solidFill>
              <a:latin typeface="Segoe Sans Text"/>
              <a:cs typeface="Segoe Sans Text" pitchFamily="2" charset="0"/>
            </a:endParaRPr>
          </a:p>
        </p:txBody>
      </p:sp>
      <p:sp>
        <p:nvSpPr>
          <p:cNvPr id="10" name="Rectangle: Rounded Corners 1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938C9AB-83C1-92CD-9DBC-20CDA79DACBD}"/>
              </a:ext>
              <a:ext uri="{C183D7F6-B498-43B3-948B-1728B52AA6E4}">
                <adec:decorative xmlns:adec="http://schemas.microsoft.com/office/drawing/2017/decorative" val="0"/>
              </a:ext>
            </a:extLst>
          </p:cNvPr>
          <p:cNvSpPr/>
          <p:nvPr/>
        </p:nvSpPr>
        <p:spPr bwMode="auto">
          <a:xfrm>
            <a:off x="4732621" y="4649873"/>
            <a:ext cx="2727298" cy="2017627"/>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a:rPr>
              <a:t>Tools</a:t>
            </a:r>
            <a:r>
              <a:rPr lang="en-US" sz="1400" b="1">
                <a:solidFill>
                  <a:schemeClr val="tx1"/>
                </a:solidFill>
                <a:latin typeface="Segoe Sans Text"/>
                <a:cs typeface="Segoe Sans Text"/>
              </a:rPr>
              <a:t> </a:t>
            </a:r>
            <a:r>
              <a:rPr lang="en-US" sz="1000" b="1">
                <a:solidFill>
                  <a:schemeClr val="tx1"/>
                </a:solidFill>
                <a:latin typeface="Segoe Sans Text"/>
                <a:cs typeface="Segoe Sans Text"/>
              </a:rPr>
              <a:t>(optional)</a:t>
            </a:r>
          </a:p>
          <a:p>
            <a:pPr defTabSz="932472" fontAlgn="base">
              <a:spcBef>
                <a:spcPct val="0"/>
              </a:spcBef>
              <a:spcAft>
                <a:spcPct val="0"/>
              </a:spcAft>
            </a:pPr>
            <a:r>
              <a:rPr lang="en-US" sz="1200">
                <a:solidFill>
                  <a:schemeClr val="tx1"/>
                </a:solidFill>
                <a:latin typeface="Segoe Sans Text"/>
                <a:cs typeface="Segoe Sans Text"/>
              </a:rPr>
              <a:t>File Search</a:t>
            </a:r>
            <a:br>
              <a:rPr lang="en-US" sz="1200">
                <a:latin typeface="Segoe Sans Text"/>
                <a:cs typeface="Segoe Sans Text" pitchFamily="2" charset="0"/>
              </a:rPr>
            </a:br>
            <a:r>
              <a:rPr lang="en-US" sz="1200">
                <a:solidFill>
                  <a:schemeClr val="tx1"/>
                </a:solidFill>
                <a:latin typeface="Segoe Sans Text"/>
                <a:cs typeface="Segoe Sans Text"/>
              </a:rPr>
              <a:t>Code Interpreter</a:t>
            </a:r>
          </a:p>
          <a:p>
            <a:pPr defTabSz="932472" fontAlgn="base">
              <a:spcBef>
                <a:spcPct val="0"/>
              </a:spcBef>
              <a:spcAft>
                <a:spcPct val="0"/>
              </a:spcAft>
            </a:pPr>
            <a:r>
              <a:rPr lang="en-US" sz="1200">
                <a:solidFill>
                  <a:schemeClr val="tx1"/>
                </a:solidFill>
                <a:latin typeface="Segoe Sans Text"/>
                <a:cs typeface="Segoe Sans Text"/>
              </a:rPr>
              <a:t>Function Calling</a:t>
            </a:r>
            <a:br>
              <a:rPr lang="en-US" sz="1200">
                <a:latin typeface="Segoe Sans Text"/>
                <a:cs typeface="Segoe Sans Text" pitchFamily="2" charset="0"/>
              </a:rPr>
            </a:br>
            <a:r>
              <a:rPr lang="en-US" sz="1200">
                <a:solidFill>
                  <a:schemeClr val="tx1"/>
                </a:solidFill>
                <a:latin typeface="Segoe Sans Text"/>
                <a:cs typeface="Segoe Sans Text"/>
              </a:rPr>
              <a:t>Bing Search</a:t>
            </a:r>
          </a:p>
          <a:p>
            <a:pPr defTabSz="932472">
              <a:spcBef>
                <a:spcPct val="0"/>
              </a:spcBef>
              <a:spcAft>
                <a:spcPct val="0"/>
              </a:spcAft>
            </a:pPr>
            <a:r>
              <a:rPr lang="en-US" sz="1200">
                <a:latin typeface="Segoe Sans Text"/>
                <a:cs typeface="Segoe Sans Text"/>
              </a:rPr>
              <a:t>Azure AI Search</a:t>
            </a:r>
            <a:br>
              <a:rPr lang="en-US" sz="1200">
                <a:latin typeface="Segoe Sans Text"/>
                <a:cs typeface="Segoe Sans Text" pitchFamily="2" charset="0"/>
              </a:rPr>
            </a:br>
            <a:r>
              <a:rPr lang="en-US" sz="1200">
                <a:solidFill>
                  <a:schemeClr val="tx1"/>
                </a:solidFill>
                <a:latin typeface="Segoe Sans Text"/>
                <a:cs typeface="Segoe Sans Text"/>
              </a:rPr>
              <a:t>Microsoft SharePoint</a:t>
            </a:r>
            <a:endParaRPr lang="en-US">
              <a:solidFill>
                <a:schemeClr val="tx1"/>
              </a:solidFill>
              <a:cs typeface="Segoe Sans Text"/>
            </a:endParaRPr>
          </a:p>
          <a:p>
            <a:pPr defTabSz="932472" fontAlgn="base">
              <a:spcBef>
                <a:spcPct val="0"/>
              </a:spcBef>
              <a:spcAft>
                <a:spcPct val="0"/>
              </a:spcAft>
            </a:pPr>
            <a:r>
              <a:rPr lang="en-US" sz="1200">
                <a:solidFill>
                  <a:schemeClr val="tx1"/>
                </a:solidFill>
                <a:latin typeface="Segoe Sans Text"/>
                <a:cs typeface="Segoe Sans Text"/>
              </a:rPr>
              <a:t>Microsoft Fabric</a:t>
            </a:r>
            <a:br>
              <a:rPr lang="en-US" sz="1200">
                <a:latin typeface="Segoe Sans Text"/>
                <a:cs typeface="Segoe Sans Text" pitchFamily="2" charset="0"/>
              </a:rPr>
            </a:br>
            <a:r>
              <a:rPr lang="en-US" sz="1200">
                <a:solidFill>
                  <a:schemeClr val="tx1"/>
                </a:solidFill>
                <a:latin typeface="Segoe Sans Text"/>
                <a:cs typeface="Segoe Sans Text"/>
              </a:rPr>
              <a:t>Azure Logic Apps</a:t>
            </a:r>
          </a:p>
          <a:p>
            <a:pPr defTabSz="932472" fontAlgn="base">
              <a:spcBef>
                <a:spcPct val="0"/>
              </a:spcBef>
              <a:spcAft>
                <a:spcPct val="0"/>
              </a:spcAft>
            </a:pPr>
            <a:r>
              <a:rPr lang="en-US" sz="1200">
                <a:solidFill>
                  <a:schemeClr val="tx1"/>
                </a:solidFill>
                <a:latin typeface="Segoe Sans Text"/>
                <a:cs typeface="Segoe Sans Text"/>
              </a:rPr>
              <a:t>Azure Functions</a:t>
            </a:r>
          </a:p>
          <a:p>
            <a:pPr defTabSz="932472" fontAlgn="base">
              <a:spcBef>
                <a:spcPct val="0"/>
              </a:spcBef>
              <a:spcAft>
                <a:spcPct val="0"/>
              </a:spcAft>
            </a:pPr>
            <a:r>
              <a:rPr lang="en-US" sz="1200" err="1">
                <a:solidFill>
                  <a:schemeClr val="tx1"/>
                </a:solidFill>
                <a:latin typeface="Segoe Sans Text"/>
                <a:cs typeface="Segoe Sans Text"/>
              </a:rPr>
              <a:t>OpenAPI</a:t>
            </a:r>
            <a:r>
              <a:rPr lang="en-US" sz="1200">
                <a:solidFill>
                  <a:schemeClr val="tx1"/>
                </a:solidFill>
                <a:latin typeface="Segoe Sans Text"/>
                <a:cs typeface="Segoe Sans Text"/>
              </a:rPr>
              <a:t> 3.0 specified tools</a:t>
            </a:r>
          </a:p>
        </p:txBody>
      </p:sp>
      <p:sp>
        <p:nvSpPr>
          <p:cNvPr id="11"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9FED11DA-4D10-1053-72C7-B367EA17838C}"/>
              </a:ext>
              <a:ext uri="{C183D7F6-B498-43B3-948B-1728B52AA6E4}">
                <adec:decorative xmlns:adec="http://schemas.microsoft.com/office/drawing/2017/decorative" val="0"/>
              </a:ext>
            </a:extLst>
          </p:cNvPr>
          <p:cNvSpPr/>
          <p:nvPr/>
        </p:nvSpPr>
        <p:spPr bwMode="auto">
          <a:xfrm>
            <a:off x="7647309" y="2089827"/>
            <a:ext cx="1983993"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Tell me the total sales by region</a:t>
            </a:r>
          </a:p>
        </p:txBody>
      </p:sp>
      <p:sp>
        <p:nvSpPr>
          <p:cNvPr id="12" name="Rectangle: Rounded Corners 1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EB8AED9-25E4-7CC6-3BFA-300B7D6D975B}"/>
              </a:ext>
              <a:ext uri="{C183D7F6-B498-43B3-948B-1728B52AA6E4}">
                <adec:decorative xmlns:adec="http://schemas.microsoft.com/office/drawing/2017/decorative" val="0"/>
              </a:ext>
            </a:extLst>
          </p:cNvPr>
          <p:cNvSpPr/>
          <p:nvPr/>
        </p:nvSpPr>
        <p:spPr bwMode="auto">
          <a:xfrm>
            <a:off x="7659470" y="3157699"/>
            <a:ext cx="1983993" cy="77118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r>
              <a:rPr lang="en-US" sz="1100">
                <a:solidFill>
                  <a:schemeClr val="tx1"/>
                </a:solidFill>
                <a:latin typeface="Segoe Sans Text"/>
                <a:cs typeface="Segoe Sans Text" pitchFamily="2" charset="0"/>
              </a:rPr>
              <a:t>Here is the sales:</a:t>
            </a:r>
          </a:p>
          <a:p>
            <a:pPr defTabSz="932472" fontAlgn="base">
              <a:spcBef>
                <a:spcPct val="0"/>
              </a:spcBef>
              <a:spcAft>
                <a:spcPct val="0"/>
              </a:spcAft>
            </a:pPr>
            <a:r>
              <a:rPr lang="en-US" sz="1100">
                <a:solidFill>
                  <a:schemeClr val="tx1"/>
                </a:solidFill>
                <a:latin typeface="Segoe Sans Text"/>
                <a:cs typeface="Segoe Sans Text" pitchFamily="2" charset="0"/>
              </a:rPr>
              <a:t>Europe: $15478.00</a:t>
            </a:r>
          </a:p>
          <a:p>
            <a:pPr defTabSz="932472" fontAlgn="base">
              <a:spcBef>
                <a:spcPct val="0"/>
              </a:spcBef>
              <a:spcAft>
                <a:spcPct val="0"/>
              </a:spcAft>
            </a:pPr>
            <a:r>
              <a:rPr lang="en-US" sz="1100">
                <a:solidFill>
                  <a:schemeClr val="tx1"/>
                </a:solidFill>
                <a:latin typeface="Segoe Sans Text"/>
                <a:cs typeface="Segoe Sans Text" pitchFamily="2" charset="0"/>
              </a:rPr>
              <a:t>America: $78792.00</a:t>
            </a:r>
          </a:p>
        </p:txBody>
      </p:sp>
      <p:sp>
        <p:nvSpPr>
          <p:cNvPr id="13" name="Rectangle: Rounded Corners 1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B0A3B4FB-B3CB-4699-27EF-E97CA2205140}"/>
              </a:ext>
              <a:ext uri="{C183D7F6-B498-43B3-948B-1728B52AA6E4}">
                <adec:decorative xmlns:adec="http://schemas.microsoft.com/office/drawing/2017/decorative" val="0"/>
              </a:ext>
            </a:extLst>
          </p:cNvPr>
          <p:cNvSpPr/>
          <p:nvPr/>
        </p:nvSpPr>
        <p:spPr bwMode="auto">
          <a:xfrm>
            <a:off x="9936729" y="1567083"/>
            <a:ext cx="2255271" cy="91180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1</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14" name="Flowchart: Connector 17">
            <a:extLst>
              <a:ext uri="{FF2B5EF4-FFF2-40B4-BE49-F238E27FC236}">
                <a16:creationId xmlns:a16="http://schemas.microsoft.com/office/drawing/2014/main" id="{92F96693-5D45-7EA0-C045-AAE113F70AE7}"/>
              </a:ext>
            </a:extLst>
          </p:cNvPr>
          <p:cNvSpPr>
            <a:spLocks noChangeAspect="1"/>
          </p:cNvSpPr>
          <p:nvPr/>
        </p:nvSpPr>
        <p:spPr bwMode="auto">
          <a:xfrm>
            <a:off x="10096500" y="2389935"/>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15"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D1700AA3-7D21-9857-2C15-EE0C3594E69B}"/>
              </a:ext>
              <a:ext uri="{C183D7F6-B498-43B3-948B-1728B52AA6E4}">
                <adec:decorative xmlns:adec="http://schemas.microsoft.com/office/drawing/2017/decorative" val="0"/>
              </a:ext>
            </a:extLst>
          </p:cNvPr>
          <p:cNvSpPr/>
          <p:nvPr/>
        </p:nvSpPr>
        <p:spPr bwMode="auto">
          <a:xfrm>
            <a:off x="10269120" y="2328008"/>
            <a:ext cx="1795520"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Function Calling Tool</a:t>
            </a:r>
          </a:p>
          <a:p>
            <a:pPr defTabSz="932472" fontAlgn="base">
              <a:spcBef>
                <a:spcPct val="0"/>
              </a:spcBef>
              <a:spcAft>
                <a:spcPct val="0"/>
              </a:spcAft>
            </a:pPr>
            <a:r>
              <a:rPr lang="en-US" sz="1200">
                <a:solidFill>
                  <a:schemeClr val="tx1"/>
                </a:solidFill>
                <a:latin typeface="Segoe Sans Text"/>
                <a:cs typeface="Segoe Sans Text" pitchFamily="2" charset="0"/>
              </a:rPr>
              <a:t>Query SQLite DB</a:t>
            </a:r>
          </a:p>
        </p:txBody>
      </p:sp>
      <p:sp>
        <p:nvSpPr>
          <p:cNvPr id="16"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274AB88-8606-A705-BF0C-92C646AA3BB1}"/>
              </a:ext>
              <a:ext uri="{C183D7F6-B498-43B3-948B-1728B52AA6E4}">
                <adec:decorative xmlns:adec="http://schemas.microsoft.com/office/drawing/2017/decorative" val="0"/>
              </a:ext>
            </a:extLst>
          </p:cNvPr>
          <p:cNvSpPr/>
          <p:nvPr/>
        </p:nvSpPr>
        <p:spPr bwMode="auto">
          <a:xfrm>
            <a:off x="10299437" y="3211288"/>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cxnSp>
        <p:nvCxnSpPr>
          <p:cNvPr id="17" name="Straight Arrow Connector 16">
            <a:extLst>
              <a:ext uri="{FF2B5EF4-FFF2-40B4-BE49-F238E27FC236}">
                <a16:creationId xmlns:a16="http://schemas.microsoft.com/office/drawing/2014/main" id="{32F96A2D-6629-C28B-4C4E-A782C302ADE6}"/>
              </a:ext>
            </a:extLst>
          </p:cNvPr>
          <p:cNvCxnSpPr>
            <a:cxnSpLocks/>
            <a:stCxn id="11" idx="3"/>
          </p:cNvCxnSpPr>
          <p:nvPr/>
        </p:nvCxnSpPr>
        <p:spPr>
          <a:xfrm flipV="1">
            <a:off x="9631302" y="2545080"/>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8">
            <a:extLst>
              <a:ext uri="{FF2B5EF4-FFF2-40B4-BE49-F238E27FC236}">
                <a16:creationId xmlns:a16="http://schemas.microsoft.com/office/drawing/2014/main" id="{F3D9CAC0-C37D-FCC3-274B-9D617C580A49}"/>
              </a:ext>
            </a:extLst>
          </p:cNvPr>
          <p:cNvSpPr>
            <a:spLocks noChangeAspect="1"/>
          </p:cNvSpPr>
          <p:nvPr/>
        </p:nvSpPr>
        <p:spPr bwMode="auto">
          <a:xfrm>
            <a:off x="10099897" y="3225792"/>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19" name="Rectangle: Rounded Corners 6"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AA6DEFF-0A8D-C2C5-889C-553DAFEF0F55}"/>
              </a:ext>
              <a:ext uri="{C183D7F6-B498-43B3-948B-1728B52AA6E4}">
                <adec:decorative xmlns:adec="http://schemas.microsoft.com/office/drawing/2017/decorative" val="0"/>
              </a:ext>
            </a:extLst>
          </p:cNvPr>
          <p:cNvSpPr/>
          <p:nvPr/>
        </p:nvSpPr>
        <p:spPr bwMode="auto">
          <a:xfrm>
            <a:off x="4761650" y="3619914"/>
            <a:ext cx="2720255" cy="96604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Your data </a:t>
            </a:r>
            <a:r>
              <a:rPr lang="en-US" sz="1000" b="1">
                <a:solidFill>
                  <a:schemeClr val="tx1"/>
                </a:solidFill>
                <a:latin typeface="Segoe Sans Text"/>
                <a:cs typeface="Segoe Sans Text" pitchFamily="2" charset="0"/>
              </a:rPr>
              <a:t>(optional)</a:t>
            </a: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p:txBody>
      </p:sp>
      <p:sp>
        <p:nvSpPr>
          <p:cNvPr id="20"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60CB355-BF41-3D0C-8F0C-1A8223224843}"/>
              </a:ext>
              <a:ext uri="{C183D7F6-B498-43B3-948B-1728B52AA6E4}">
                <adec:decorative xmlns:adec="http://schemas.microsoft.com/office/drawing/2017/decorative" val="0"/>
              </a:ext>
            </a:extLst>
          </p:cNvPr>
          <p:cNvSpPr/>
          <p:nvPr/>
        </p:nvSpPr>
        <p:spPr bwMode="auto">
          <a:xfrm>
            <a:off x="7659470" y="4290981"/>
            <a:ext cx="1983993"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Show as a pie chart</a:t>
            </a:r>
          </a:p>
        </p:txBody>
      </p:sp>
      <p:sp>
        <p:nvSpPr>
          <p:cNvPr id="21" name="Rectangle: Rounded Corners 1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2C840F82-4FFF-C572-A7D4-680FDBE85BAD}"/>
              </a:ext>
              <a:ext uri="{C183D7F6-B498-43B3-948B-1728B52AA6E4}">
                <adec:decorative xmlns:adec="http://schemas.microsoft.com/office/drawing/2017/decorative" val="0"/>
              </a:ext>
            </a:extLst>
          </p:cNvPr>
          <p:cNvSpPr/>
          <p:nvPr/>
        </p:nvSpPr>
        <p:spPr bwMode="auto">
          <a:xfrm>
            <a:off x="7671631" y="5223609"/>
            <a:ext cx="1983993"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endParaRPr lang="en-US" sz="1200" b="1">
              <a:solidFill>
                <a:schemeClr val="tx1"/>
              </a:solidFill>
              <a:latin typeface="Segoe Sans Text"/>
              <a:cs typeface="Segoe Sans Text" pitchFamily="2" charset="0"/>
            </a:endParaRPr>
          </a:p>
        </p:txBody>
      </p:sp>
      <p:sp>
        <p:nvSpPr>
          <p:cNvPr id="22" name="Rectangle: Rounded Corners 2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E0ABD8F-45C6-1A33-0FC0-FD78E5C75A1E}"/>
              </a:ext>
              <a:ext uri="{C183D7F6-B498-43B3-948B-1728B52AA6E4}">
                <adec:decorative xmlns:adec="http://schemas.microsoft.com/office/drawing/2017/decorative" val="0"/>
              </a:ext>
            </a:extLst>
          </p:cNvPr>
          <p:cNvSpPr/>
          <p:nvPr/>
        </p:nvSpPr>
        <p:spPr bwMode="auto">
          <a:xfrm>
            <a:off x="10308974" y="4740089"/>
            <a:ext cx="1505798" cy="113147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Code Interpreter Tool</a:t>
            </a:r>
          </a:p>
          <a:p>
            <a:pPr defTabSz="932472" fontAlgn="base">
              <a:spcBef>
                <a:spcPct val="0"/>
              </a:spcBef>
              <a:spcAft>
                <a:spcPct val="0"/>
              </a:spcAft>
            </a:pPr>
            <a:r>
              <a:rPr lang="en-US" sz="1200">
                <a:solidFill>
                  <a:schemeClr val="tx1"/>
                </a:solidFill>
                <a:latin typeface="Segoe Sans Text"/>
                <a:cs typeface="Segoe Sans Text" pitchFamily="2" charset="0"/>
              </a:rPr>
              <a:t>Create a pie chart</a:t>
            </a:r>
          </a:p>
        </p:txBody>
      </p:sp>
      <p:sp>
        <p:nvSpPr>
          <p:cNvPr id="23" name="Rectangle: Rounded Corners 2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41C518B-3FBD-7A09-A0BF-4BE5C5E99C1C}"/>
              </a:ext>
              <a:ext uri="{C183D7F6-B498-43B3-948B-1728B52AA6E4}">
                <adec:decorative xmlns:adec="http://schemas.microsoft.com/office/drawing/2017/decorative" val="0"/>
              </a:ext>
            </a:extLst>
          </p:cNvPr>
          <p:cNvSpPr/>
          <p:nvPr/>
        </p:nvSpPr>
        <p:spPr bwMode="auto">
          <a:xfrm>
            <a:off x="10299438" y="5915885"/>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sp>
        <p:nvSpPr>
          <p:cNvPr id="24" name="Flowchart: Connector 25">
            <a:extLst>
              <a:ext uri="{FF2B5EF4-FFF2-40B4-BE49-F238E27FC236}">
                <a16:creationId xmlns:a16="http://schemas.microsoft.com/office/drawing/2014/main" id="{1C94A010-11C1-197F-47C1-E4CC86092AC0}"/>
              </a:ext>
            </a:extLst>
          </p:cNvPr>
          <p:cNvSpPr>
            <a:spLocks noChangeAspect="1"/>
          </p:cNvSpPr>
          <p:nvPr/>
        </p:nvSpPr>
        <p:spPr bwMode="auto">
          <a:xfrm>
            <a:off x="10099898" y="5930389"/>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25" name="Flowchart: Connector 27">
            <a:extLst>
              <a:ext uri="{FF2B5EF4-FFF2-40B4-BE49-F238E27FC236}">
                <a16:creationId xmlns:a16="http://schemas.microsoft.com/office/drawing/2014/main" id="{0192616C-74BB-FB69-BE1D-3B567F32616D}"/>
              </a:ext>
            </a:extLst>
          </p:cNvPr>
          <p:cNvSpPr>
            <a:spLocks noChangeAspect="1"/>
          </p:cNvSpPr>
          <p:nvPr/>
        </p:nvSpPr>
        <p:spPr bwMode="auto">
          <a:xfrm>
            <a:off x="10122603" y="4775807"/>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26" name="Rectangle: Rounded Corners 2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F920BD8E-6DA3-E226-DD78-DC7C397D1E33}"/>
              </a:ext>
              <a:ext uri="{C183D7F6-B498-43B3-948B-1728B52AA6E4}">
                <adec:decorative xmlns:adec="http://schemas.microsoft.com/office/drawing/2017/decorative" val="0"/>
              </a:ext>
            </a:extLst>
          </p:cNvPr>
          <p:cNvSpPr/>
          <p:nvPr/>
        </p:nvSpPr>
        <p:spPr bwMode="auto">
          <a:xfrm>
            <a:off x="7535991" y="1453846"/>
            <a:ext cx="2255271" cy="935818"/>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Thread</a:t>
            </a:r>
          </a:p>
          <a:p>
            <a:pPr defTabSz="932472" fontAlgn="base">
              <a:spcBef>
                <a:spcPct val="0"/>
              </a:spcBef>
              <a:spcAft>
                <a:spcPct val="0"/>
              </a:spcAft>
            </a:pPr>
            <a:r>
              <a:rPr lang="en-US" sz="1400">
                <a:solidFill>
                  <a:schemeClr val="tx1"/>
                </a:solidFill>
                <a:latin typeface="Segoe Sans Text"/>
                <a:cs typeface="Segoe Sans Text" pitchFamily="2" charset="0"/>
              </a:rPr>
              <a:t>Sales analysis</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pic>
        <p:nvPicPr>
          <p:cNvPr id="27" name="Picture 26" descr="A blue square with a black star&#10;&#10;Description automatically generated">
            <a:extLst>
              <a:ext uri="{FF2B5EF4-FFF2-40B4-BE49-F238E27FC236}">
                <a16:creationId xmlns:a16="http://schemas.microsoft.com/office/drawing/2014/main" id="{53D8B229-9F72-F670-D8BF-2C6380BD563C}"/>
              </a:ext>
            </a:extLst>
          </p:cNvPr>
          <p:cNvPicPr>
            <a:picLocks noChangeAspect="1"/>
          </p:cNvPicPr>
          <p:nvPr/>
        </p:nvPicPr>
        <p:blipFill>
          <a:blip r:embed="rId3"/>
          <a:stretch>
            <a:fillRect/>
          </a:stretch>
        </p:blipFill>
        <p:spPr>
          <a:xfrm>
            <a:off x="5123377" y="3015106"/>
            <a:ext cx="506697" cy="506697"/>
          </a:xfrm>
          <a:prstGeom prst="rect">
            <a:avLst/>
          </a:prstGeom>
        </p:spPr>
      </p:pic>
      <p:pic>
        <p:nvPicPr>
          <p:cNvPr id="28" name="Picture 2" descr="Meta for Work">
            <a:extLst>
              <a:ext uri="{FF2B5EF4-FFF2-40B4-BE49-F238E27FC236}">
                <a16:creationId xmlns:a16="http://schemas.microsoft.com/office/drawing/2014/main" id="{1296CBB8-D90D-7C0A-08F3-C6DB3AE7DBE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074" y="2974423"/>
            <a:ext cx="564448" cy="564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Mistral AI logo">
            <a:extLst>
              <a:ext uri="{FF2B5EF4-FFF2-40B4-BE49-F238E27FC236}">
                <a16:creationId xmlns:a16="http://schemas.microsoft.com/office/drawing/2014/main" id="{E9D6CE6C-9892-363D-129F-8418C7226B33}"/>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954" y="3076751"/>
            <a:ext cx="352249" cy="3522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and green logo&#10;&#10;Description automatically generated">
            <a:extLst>
              <a:ext uri="{FF2B5EF4-FFF2-40B4-BE49-F238E27FC236}">
                <a16:creationId xmlns:a16="http://schemas.microsoft.com/office/drawing/2014/main" id="{F74EFB0B-EB25-C930-D487-9283377FF5D5}"/>
              </a:ext>
            </a:extLst>
          </p:cNvPr>
          <p:cNvPicPr>
            <a:picLocks noChangeAspect="1"/>
          </p:cNvPicPr>
          <p:nvPr/>
        </p:nvPicPr>
        <p:blipFill rotWithShape="1">
          <a:blip r:embed="rId6">
            <a:extLst>
              <a:ext uri="{28A0092B-C50C-407E-A947-70E740481C1C}">
                <a14:useLocalDpi xmlns:a14="http://schemas.microsoft.com/office/drawing/2010/main" val="0"/>
              </a:ext>
            </a:extLst>
          </a:blip>
          <a:srcRect t="-7491" r="80121"/>
          <a:stretch/>
        </p:blipFill>
        <p:spPr>
          <a:xfrm>
            <a:off x="6746580" y="3102402"/>
            <a:ext cx="348381" cy="307149"/>
          </a:xfrm>
          <a:prstGeom prst="rect">
            <a:avLst/>
          </a:prstGeom>
        </p:spPr>
      </p:pic>
      <p:grpSp>
        <p:nvGrpSpPr>
          <p:cNvPr id="31" name="Group 30">
            <a:extLst>
              <a:ext uri="{FF2B5EF4-FFF2-40B4-BE49-F238E27FC236}">
                <a16:creationId xmlns:a16="http://schemas.microsoft.com/office/drawing/2014/main" id="{02C498C4-277D-FCCD-DE0B-3102303B4609}"/>
              </a:ext>
            </a:extLst>
          </p:cNvPr>
          <p:cNvGrpSpPr/>
          <p:nvPr/>
        </p:nvGrpSpPr>
        <p:grpSpPr>
          <a:xfrm>
            <a:off x="4918326" y="3946507"/>
            <a:ext cx="1739694" cy="301137"/>
            <a:chOff x="8025078" y="4037355"/>
            <a:chExt cx="1739694" cy="301137"/>
          </a:xfrm>
        </p:grpSpPr>
        <p:pic>
          <p:nvPicPr>
            <p:cNvPr id="32" name="Picture 4" descr="Pricing - Azure AI Search | Microsoft Azure">
              <a:extLst>
                <a:ext uri="{FF2B5EF4-FFF2-40B4-BE49-F238E27FC236}">
                  <a16:creationId xmlns:a16="http://schemas.microsoft.com/office/drawing/2014/main" id="{CBE89817-0028-E311-A32B-92A39670FA3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078" y="4047919"/>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7DA1BC7-4B07-727E-FEE7-562810AEED9E}"/>
                </a:ext>
              </a:extLst>
            </p:cNvPr>
            <p:cNvSpPr txBox="1"/>
            <p:nvPr/>
          </p:nvSpPr>
          <p:spPr>
            <a:xfrm>
              <a:off x="8477881" y="4037355"/>
              <a:ext cx="1286891" cy="276999"/>
            </a:xfrm>
            <a:prstGeom prst="rect">
              <a:avLst/>
            </a:prstGeom>
            <a:noFill/>
          </p:spPr>
          <p:txBody>
            <a:bodyPr wrap="none" rtlCol="0">
              <a:spAutoFit/>
            </a:bodyPr>
            <a:lstStyle/>
            <a:p>
              <a:pPr marR="0" lvl="0" defTabSz="932742" rtl="0" eaLnBrk="1" fontAlgn="auto" latinLnBrk="0" hangingPunct="1">
                <a:lnSpc>
                  <a:spcPct val="100000"/>
                </a:lnSpc>
                <a:spcBef>
                  <a:spcPts val="600"/>
                </a:spcBef>
                <a:spcAft>
                  <a:spcPts val="0"/>
                </a:spcAft>
                <a:buClrTx/>
                <a:buSzPct val="90000"/>
                <a:tabLst/>
                <a:defRPr/>
              </a:pPr>
              <a:r>
                <a:rPr kumimoji="0" lang="en-US" sz="1200" i="0" u="none" strike="noStrike" kern="1200" cap="none" spc="0" normalizeH="0" baseline="0" noProof="0">
                  <a:ln>
                    <a:noFill/>
                  </a:ln>
                  <a:effectLst/>
                  <a:uLnTx/>
                  <a:uFillTx/>
                  <a:latin typeface="Segoe Sans Text Semibold" pitchFamily="2" charset="0"/>
                  <a:ea typeface="+mn-ea"/>
                  <a:cs typeface="Segoe Sans Text" pitchFamily="2" charset="0"/>
                </a:rPr>
                <a:t>Azure AI Search</a:t>
              </a:r>
            </a:p>
          </p:txBody>
        </p:sp>
      </p:grpSp>
      <p:sp>
        <p:nvSpPr>
          <p:cNvPr id="34" name="TextBox 33">
            <a:extLst>
              <a:ext uri="{FF2B5EF4-FFF2-40B4-BE49-F238E27FC236}">
                <a16:creationId xmlns:a16="http://schemas.microsoft.com/office/drawing/2014/main" id="{C57073B4-FC72-4F07-FAA9-63920DD6E521}"/>
              </a:ext>
            </a:extLst>
          </p:cNvPr>
          <p:cNvSpPr txBox="1"/>
          <p:nvPr/>
        </p:nvSpPr>
        <p:spPr>
          <a:xfrm>
            <a:off x="5373647" y="4245359"/>
            <a:ext cx="1954061" cy="276999"/>
          </a:xfrm>
          <a:prstGeom prst="rect">
            <a:avLst/>
          </a:prstGeom>
          <a:noFill/>
        </p:spPr>
        <p:txBody>
          <a:bodyPr wrap="none" lIns="91440" tIns="45720" rIns="91440" bIns="45720" rtlCol="0" anchor="t">
            <a:spAutoFit/>
          </a:bodyPr>
          <a:lstStyle/>
          <a:p>
            <a:pPr defTabSz="932742">
              <a:spcBef>
                <a:spcPts val="600"/>
              </a:spcBef>
              <a:defRPr/>
            </a:pPr>
            <a:r>
              <a:rPr lang="en-US" sz="1200" b="1">
                <a:latin typeface="Segoe Sans Text Semibold"/>
                <a:cs typeface="Segoe Sans Text"/>
              </a:rPr>
              <a:t>Files (local or Azure Blob)</a:t>
            </a:r>
            <a:endParaRPr lang="en-US" sz="1200"/>
          </a:p>
        </p:txBody>
      </p:sp>
      <p:pic>
        <p:nvPicPr>
          <p:cNvPr id="35" name="Picture 34" descr="A blue and white rectangular object with white stripes&#10;&#10;Description automatically generated">
            <a:extLst>
              <a:ext uri="{FF2B5EF4-FFF2-40B4-BE49-F238E27FC236}">
                <a16:creationId xmlns:a16="http://schemas.microsoft.com/office/drawing/2014/main" id="{7EAEAB95-C14A-992C-DB7B-66BC9A1D6800}"/>
              </a:ext>
            </a:extLst>
          </p:cNvPr>
          <p:cNvPicPr>
            <a:picLocks noChangeAspect="1"/>
          </p:cNvPicPr>
          <p:nvPr/>
        </p:nvPicPr>
        <p:blipFill>
          <a:blip r:embed="rId8"/>
          <a:stretch>
            <a:fillRect/>
          </a:stretch>
        </p:blipFill>
        <p:spPr>
          <a:xfrm>
            <a:off x="5065154" y="4281038"/>
            <a:ext cx="263332" cy="271528"/>
          </a:xfrm>
          <a:prstGeom prst="rect">
            <a:avLst/>
          </a:prstGeom>
        </p:spPr>
      </p:pic>
      <p:cxnSp>
        <p:nvCxnSpPr>
          <p:cNvPr id="36" name="Straight Arrow Connector 35">
            <a:extLst>
              <a:ext uri="{FF2B5EF4-FFF2-40B4-BE49-F238E27FC236}">
                <a16:creationId xmlns:a16="http://schemas.microsoft.com/office/drawing/2014/main" id="{BE1AC87B-E703-DBA3-8679-9B9909A46193}"/>
              </a:ext>
            </a:extLst>
          </p:cNvPr>
          <p:cNvCxnSpPr>
            <a:cxnSpLocks/>
          </p:cNvCxnSpPr>
          <p:nvPr/>
        </p:nvCxnSpPr>
        <p:spPr>
          <a:xfrm flipH="1">
            <a:off x="9643463" y="3361127"/>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BF4CA9A-57AD-D600-51F6-2C0BBA3F28DF}"/>
              </a:ext>
            </a:extLst>
          </p:cNvPr>
          <p:cNvCxnSpPr>
            <a:endCxn id="18" idx="0"/>
          </p:cNvCxnSpPr>
          <p:nvPr/>
        </p:nvCxnSpPr>
        <p:spPr>
          <a:xfrm>
            <a:off x="10244248" y="2685946"/>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ADEA73E4-EEC1-8D16-5625-CBD18C5F7EBC}"/>
              </a:ext>
            </a:extLst>
          </p:cNvPr>
          <p:cNvCxnSpPr>
            <a:cxnSpLocks/>
          </p:cNvCxnSpPr>
          <p:nvPr/>
        </p:nvCxnSpPr>
        <p:spPr>
          <a:xfrm flipV="1">
            <a:off x="9656661" y="4923813"/>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898DD51-0F5A-FC3C-F05C-01C49F213C37}"/>
              </a:ext>
            </a:extLst>
          </p:cNvPr>
          <p:cNvCxnSpPr>
            <a:cxnSpLocks/>
          </p:cNvCxnSpPr>
          <p:nvPr/>
        </p:nvCxnSpPr>
        <p:spPr>
          <a:xfrm flipH="1">
            <a:off x="9654748" y="6054948"/>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B698D3C-F95A-8DD0-3DE1-29DF1953953E}"/>
              </a:ext>
            </a:extLst>
          </p:cNvPr>
          <p:cNvCxnSpPr>
            <a:cxnSpLocks/>
          </p:cNvCxnSpPr>
          <p:nvPr/>
        </p:nvCxnSpPr>
        <p:spPr>
          <a:xfrm>
            <a:off x="10265722" y="5058871"/>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83BF7DB2-2B85-1F10-6243-C17E820B0A7F}"/>
              </a:ext>
            </a:extLst>
          </p:cNvPr>
          <p:cNvPicPr>
            <a:picLocks noChangeAspect="1"/>
          </p:cNvPicPr>
          <p:nvPr/>
        </p:nvPicPr>
        <p:blipFill>
          <a:blip r:embed="rId9"/>
          <a:stretch>
            <a:fillRect/>
          </a:stretch>
        </p:blipFill>
        <p:spPr>
          <a:xfrm>
            <a:off x="8129420" y="5645957"/>
            <a:ext cx="1043327" cy="872961"/>
          </a:xfrm>
          <a:prstGeom prst="rect">
            <a:avLst/>
          </a:prstGeom>
        </p:spPr>
      </p:pic>
    </p:spTree>
    <p:extLst>
      <p:ext uri="{BB962C8B-B14F-4D97-AF65-F5344CB8AC3E}">
        <p14:creationId xmlns:p14="http://schemas.microsoft.com/office/powerpoint/2010/main" val="36329908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animBg="1"/>
      <p:bldP spid="15" grpId="0"/>
      <p:bldP spid="16" grpId="0"/>
      <p:bldP spid="18" grpId="0" animBg="1"/>
      <p:bldP spid="19" grpId="0" animBg="1"/>
      <p:bldP spid="20" grpId="0" animBg="1"/>
      <p:bldP spid="21" grpId="0" animBg="1"/>
      <p:bldP spid="22" grpId="0"/>
      <p:bldP spid="23" grpId="0"/>
      <p:bldP spid="24" grpId="0" animBg="1"/>
      <p:bldP spid="25" grpId="0" animBg="1"/>
      <p:bldP spid="26"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9CB26AA-6625-D65D-200F-F098DA07712A}"/>
              </a:ext>
            </a:extLst>
          </p:cNvPr>
          <p:cNvSpPr txBox="1"/>
          <p:nvPr/>
        </p:nvSpPr>
        <p:spPr>
          <a:xfrm>
            <a:off x="1409700" y="3431754"/>
            <a:ext cx="9372600" cy="22672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3600">
                <a:gradFill>
                  <a:gsLst>
                    <a:gs pos="100000">
                      <a:srgbClr val="49C5B1"/>
                    </a:gs>
                    <a:gs pos="0">
                      <a:srgbClr val="FFA38B"/>
                    </a:gs>
                    <a:gs pos="32000">
                      <a:srgbClr val="D59ED7"/>
                    </a:gs>
                    <a:gs pos="68000">
                      <a:srgbClr val="8DC8E8"/>
                    </a:gs>
                  </a:gsLst>
                  <a:path path="circle">
                    <a:fillToRect l="100000" t="100000"/>
                  </a:path>
                </a:gradFill>
              </a:rPr>
              <a:t>The capability of LLMs to take in ​</a:t>
            </a:r>
          </a:p>
          <a:p>
            <a:pPr>
              <a:defRPr/>
            </a:pPr>
            <a:r>
              <a:rPr lang="en-US" sz="3600">
                <a:gradFill>
                  <a:gsLst>
                    <a:gs pos="100000">
                      <a:srgbClr val="49C5B1"/>
                    </a:gs>
                    <a:gs pos="0">
                      <a:srgbClr val="FFA38B"/>
                    </a:gs>
                    <a:gs pos="32000">
                      <a:srgbClr val="D59ED7"/>
                    </a:gs>
                    <a:gs pos="68000">
                      <a:srgbClr val="8DC8E8"/>
                    </a:gs>
                  </a:gsLst>
                  <a:path path="circle">
                    <a:fillToRect l="100000" t="100000"/>
                  </a:path>
                </a:gradFill>
              </a:rPr>
              <a:t>user-defined functions as inputs &amp; generate structured outputs.</a:t>
            </a:r>
          </a:p>
          <a:p>
            <a:pPr>
              <a:defRPr/>
            </a:pPr>
            <a:endParaRPr lang="en-US" sz="3600">
              <a:gradFill>
                <a:gsLst>
                  <a:gs pos="100000">
                    <a:srgbClr val="49C5B1"/>
                  </a:gs>
                  <a:gs pos="0">
                    <a:srgbClr val="FFA38B"/>
                  </a:gs>
                  <a:gs pos="32000">
                    <a:srgbClr val="D59ED7"/>
                  </a:gs>
                  <a:gs pos="68000">
                    <a:srgbClr val="8DC8E8"/>
                  </a:gs>
                </a:gsLst>
                <a:path path="circle">
                  <a:fillToRect l="100000" t="100000"/>
                </a:path>
              </a:gradFill>
            </a:endParaRPr>
          </a:p>
        </p:txBody>
      </p:sp>
      <p:sp>
        <p:nvSpPr>
          <p:cNvPr id="8" name="TextBox 7">
            <a:extLst>
              <a:ext uri="{FF2B5EF4-FFF2-40B4-BE49-F238E27FC236}">
                <a16:creationId xmlns:a16="http://schemas.microsoft.com/office/drawing/2014/main" id="{6004CEBC-06E1-6265-F678-300559BA9057}"/>
              </a:ext>
            </a:extLst>
          </p:cNvPr>
          <p:cNvSpPr txBox="1"/>
          <p:nvPr/>
        </p:nvSpPr>
        <p:spPr>
          <a:xfrm>
            <a:off x="1162050" y="1663549"/>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pPr>
            <a:r>
              <a:rPr lang="en-US">
                <a:solidFill>
                  <a:schemeClr val="tx1"/>
                </a:solidFill>
                <a:latin typeface="+mj-lt"/>
              </a:rPr>
              <a:t>Function calling</a:t>
            </a:r>
          </a:p>
        </p:txBody>
      </p:sp>
    </p:spTree>
    <p:extLst>
      <p:ext uri="{BB962C8B-B14F-4D97-AF65-F5344CB8AC3E}">
        <p14:creationId xmlns:p14="http://schemas.microsoft.com/office/powerpoint/2010/main" val="9126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500"/>
                                  </p:stCondLst>
                                  <p:childTnLst>
                                    <p:animMotion origin="layout" path="M 0 -7.40741E-7 L 0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372FF-966C-3162-48E7-7A9A18957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F7F2B-14FA-F55B-768F-68F7F936A0F2}"/>
              </a:ext>
            </a:extLst>
          </p:cNvPr>
          <p:cNvSpPr>
            <a:spLocks noGrp="1"/>
          </p:cNvSpPr>
          <p:nvPr>
            <p:ph type="title"/>
          </p:nvPr>
        </p:nvSpPr>
        <p:spPr>
          <a:xfrm>
            <a:off x="584200" y="2918223"/>
            <a:ext cx="9144000" cy="615553"/>
          </a:xfrm>
        </p:spPr>
        <p:txBody>
          <a:bodyPr/>
          <a:lstStyle/>
          <a:p>
            <a:r>
              <a:rPr lang="en-US">
                <a:latin typeface="Segoe Sans Display Semibold"/>
                <a:cs typeface="Segoe Sans Display Semibold"/>
              </a:rPr>
              <a:t>Demo 2: Azure AI Agent Service</a:t>
            </a:r>
            <a:endParaRPr lang="en-US">
              <a:latin typeface="Segoe Sans Display Semibold"/>
            </a:endParaRPr>
          </a:p>
        </p:txBody>
      </p:sp>
      <p:sp>
        <p:nvSpPr>
          <p:cNvPr id="6" name="TextBox 5">
            <a:extLst>
              <a:ext uri="{FF2B5EF4-FFF2-40B4-BE49-F238E27FC236}">
                <a16:creationId xmlns:a16="http://schemas.microsoft.com/office/drawing/2014/main" id="{C5953F00-0F05-C7F2-7FAE-0741EECA4816}"/>
              </a:ext>
            </a:extLst>
          </p:cNvPr>
          <p:cNvSpPr txBox="1"/>
          <p:nvPr/>
        </p:nvSpPr>
        <p:spPr>
          <a:xfrm>
            <a:off x="584200" y="3783287"/>
            <a:ext cx="10964989"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1. Dynamic SQL Generation with Function Calling</a:t>
            </a:r>
          </a:p>
        </p:txBody>
      </p:sp>
    </p:spTree>
    <p:extLst>
      <p:ext uri="{BB962C8B-B14F-4D97-AF65-F5344CB8AC3E}">
        <p14:creationId xmlns:p14="http://schemas.microsoft.com/office/powerpoint/2010/main" val="201421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DCC42-7B35-4539-E5F8-C38338423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D907A-BB8E-A12C-4B3E-DA70FFF34CE8}"/>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Demo 3: </a:t>
            </a:r>
            <a:r>
              <a:rPr lang="en-US">
                <a:latin typeface="Segoe Sans Display Semibold"/>
                <a:cs typeface="Segoe UI"/>
              </a:rPr>
              <a:t>Azure AI Agent Service</a:t>
            </a:r>
            <a:endParaRPr lang="en-US">
              <a:latin typeface="Segoe Sans Display Semibold"/>
            </a:endParaRPr>
          </a:p>
        </p:txBody>
      </p:sp>
      <p:sp>
        <p:nvSpPr>
          <p:cNvPr id="4" name="TextBox 3">
            <a:extLst>
              <a:ext uri="{FF2B5EF4-FFF2-40B4-BE49-F238E27FC236}">
                <a16:creationId xmlns:a16="http://schemas.microsoft.com/office/drawing/2014/main" id="{4936E56D-9E02-DC70-9CDE-F62503C0FDA4}"/>
              </a:ext>
            </a:extLst>
          </p:cNvPr>
          <p:cNvSpPr txBox="1"/>
          <p:nvPr/>
        </p:nvSpPr>
        <p:spPr>
          <a:xfrm>
            <a:off x="584200" y="2977376"/>
            <a:ext cx="8356903" cy="1231106"/>
          </a:xfrm>
          <a:prstGeom prst="rect">
            <a:avLst/>
          </a:prstGeom>
          <a:noFill/>
        </p:spPr>
        <p:txBody>
          <a:bodyPr wrap="none" lIns="0" tIns="0" rIns="0" bIns="0" rtlCol="0">
            <a:spAutoFit/>
          </a:bodyPr>
          <a:lstStyle/>
          <a:p>
            <a:pPr marL="457200" indent="-457200" algn="l">
              <a:buFont typeface="+mj-lt"/>
              <a:buAutoNum type="arabicPeriod"/>
            </a:pPr>
            <a:r>
              <a:rPr lang="en-US" sz="4000" spc="-50">
                <a:ln w="3175">
                  <a:noFill/>
                </a:ln>
                <a:latin typeface="Segoe Sans Display Semibold" pitchFamily="2" charset="0"/>
                <a:cs typeface="Segoe UI"/>
              </a:rPr>
              <a:t>Dynamic SQL with Function Calling</a:t>
            </a:r>
          </a:p>
          <a:p>
            <a:pPr marL="457200" indent="-457200" algn="l">
              <a:buFont typeface="+mj-lt"/>
              <a:buAutoNum type="arabicPeriod"/>
            </a:pPr>
            <a:r>
              <a:rPr lang="en-US" sz="4000" spc="-50">
                <a:ln w="3175">
                  <a:noFill/>
                </a:ln>
                <a:latin typeface="Segoe Sans Display Semibold" pitchFamily="2" charset="0"/>
                <a:cs typeface="Segoe UI"/>
              </a:rPr>
              <a:t>Code Interpreter</a:t>
            </a:r>
          </a:p>
        </p:txBody>
      </p:sp>
      <p:pic>
        <p:nvPicPr>
          <p:cNvPr id="1026" name="Picture 2" descr="A screenshot of a computer program&#10;&#10;Description automatically generated">
            <a:extLst>
              <a:ext uri="{FF2B5EF4-FFF2-40B4-BE49-F238E27FC236}">
                <a16:creationId xmlns:a16="http://schemas.microsoft.com/office/drawing/2014/main" id="{433BF73E-CFDE-B9AC-22E0-90B2E2AED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681" t="9019" r="4497" b="3358"/>
          <a:stretch/>
        </p:blipFill>
        <p:spPr bwMode="auto">
          <a:xfrm>
            <a:off x="9227535" y="1839781"/>
            <a:ext cx="2505482" cy="300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3937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A679F-7899-246D-86F9-D656D47D71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253491-961D-CB3B-8BD7-AF369FAC9477}"/>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Demo 4: </a:t>
            </a:r>
            <a:r>
              <a:rPr lang="en-US">
                <a:latin typeface="Segoe Sans Display Semibold"/>
                <a:cs typeface="Segoe UI"/>
              </a:rPr>
              <a:t>Azure AI Agent Service</a:t>
            </a:r>
            <a:endParaRPr lang="en-US">
              <a:latin typeface="Segoe Sans Display Semibold"/>
            </a:endParaRPr>
          </a:p>
        </p:txBody>
      </p:sp>
      <p:sp>
        <p:nvSpPr>
          <p:cNvPr id="4" name="TextBox 3">
            <a:extLst>
              <a:ext uri="{FF2B5EF4-FFF2-40B4-BE49-F238E27FC236}">
                <a16:creationId xmlns:a16="http://schemas.microsoft.com/office/drawing/2014/main" id="{8161A439-CDCC-EA09-ECA6-E7BC9D2F3E49}"/>
              </a:ext>
            </a:extLst>
          </p:cNvPr>
          <p:cNvSpPr txBox="1"/>
          <p:nvPr/>
        </p:nvSpPr>
        <p:spPr>
          <a:xfrm>
            <a:off x="584200" y="2977376"/>
            <a:ext cx="7249100"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Adding Context with File Search</a:t>
            </a:r>
          </a:p>
        </p:txBody>
      </p:sp>
      <p:pic>
        <p:nvPicPr>
          <p:cNvPr id="5" name="Picture 4" descr="A blue and white rectangular object with white stripes&#10;&#10;Description automatically generated">
            <a:extLst>
              <a:ext uri="{FF2B5EF4-FFF2-40B4-BE49-F238E27FC236}">
                <a16:creationId xmlns:a16="http://schemas.microsoft.com/office/drawing/2014/main" id="{D2B72295-77F2-194D-DD75-8DF7FCA0C585}"/>
              </a:ext>
            </a:extLst>
          </p:cNvPr>
          <p:cNvPicPr>
            <a:picLocks noChangeAspect="1"/>
          </p:cNvPicPr>
          <p:nvPr/>
        </p:nvPicPr>
        <p:blipFill>
          <a:blip r:embed="rId3"/>
          <a:stretch>
            <a:fillRect/>
          </a:stretch>
        </p:blipFill>
        <p:spPr>
          <a:xfrm>
            <a:off x="9140436" y="1716232"/>
            <a:ext cx="2391852" cy="2466301"/>
          </a:xfrm>
          <a:prstGeom prst="rect">
            <a:avLst/>
          </a:prstGeom>
        </p:spPr>
      </p:pic>
    </p:spTree>
    <p:extLst>
      <p:ext uri="{BB962C8B-B14F-4D97-AF65-F5344CB8AC3E}">
        <p14:creationId xmlns:p14="http://schemas.microsoft.com/office/powerpoint/2010/main" val="2739835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7461FF-3A42-BE2A-FD60-080A899C77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CA9878-5004-11D1-E101-232DD3E1154B}"/>
              </a:ext>
            </a:extLst>
          </p:cNvPr>
          <p:cNvSpPr>
            <a:spLocks noGrp="1"/>
          </p:cNvSpPr>
          <p:nvPr>
            <p:ph type="title"/>
          </p:nvPr>
        </p:nvSpPr>
        <p:spPr>
          <a:xfrm>
            <a:off x="584200" y="1893472"/>
            <a:ext cx="9144000" cy="615553"/>
          </a:xfrm>
        </p:spPr>
        <p:txBody>
          <a:bodyPr/>
          <a:lstStyle/>
          <a:p>
            <a:r>
              <a:rPr lang="en-US">
                <a:latin typeface="Segoe Sans Display Semibold"/>
                <a:cs typeface="Segoe Sans Display Semibold"/>
              </a:rPr>
              <a:t>Demo 5: </a:t>
            </a:r>
            <a:r>
              <a:rPr lang="en-US">
                <a:latin typeface="Segoe Sans Display Semibold"/>
                <a:cs typeface="Segoe UI"/>
              </a:rPr>
              <a:t>Azure AI Agent Service</a:t>
            </a:r>
            <a:endParaRPr lang="en-US">
              <a:latin typeface="Segoe Sans Display Semibold"/>
            </a:endParaRPr>
          </a:p>
        </p:txBody>
      </p:sp>
      <p:sp>
        <p:nvSpPr>
          <p:cNvPr id="4" name="TextBox 3">
            <a:extLst>
              <a:ext uri="{FF2B5EF4-FFF2-40B4-BE49-F238E27FC236}">
                <a16:creationId xmlns:a16="http://schemas.microsoft.com/office/drawing/2014/main" id="{77953F75-0978-ECF9-DBD4-A634574DCCD6}"/>
              </a:ext>
            </a:extLst>
          </p:cNvPr>
          <p:cNvSpPr txBox="1"/>
          <p:nvPr/>
        </p:nvSpPr>
        <p:spPr>
          <a:xfrm>
            <a:off x="584200" y="2977376"/>
            <a:ext cx="8675773" cy="615553"/>
          </a:xfrm>
          <a:prstGeom prst="rect">
            <a:avLst/>
          </a:prstGeom>
          <a:noFill/>
        </p:spPr>
        <p:txBody>
          <a:bodyPr wrap="none" lIns="0" tIns="0" rIns="0" bIns="0" rtlCol="0">
            <a:spAutoFit/>
          </a:bodyPr>
          <a:lstStyle/>
          <a:p>
            <a:pPr algn="l"/>
            <a:r>
              <a:rPr lang="en-US" sz="4000" spc="-50">
                <a:ln w="3175">
                  <a:noFill/>
                </a:ln>
                <a:latin typeface="Segoe Sans Display Semibold" pitchFamily="2" charset="0"/>
                <a:cs typeface="Segoe UI"/>
              </a:rPr>
              <a:t>Adding Context with Bing Grounding</a:t>
            </a:r>
          </a:p>
        </p:txBody>
      </p:sp>
      <p:pic>
        <p:nvPicPr>
          <p:cNvPr id="5" name="Picture 4">
            <a:extLst>
              <a:ext uri="{FF2B5EF4-FFF2-40B4-BE49-F238E27FC236}">
                <a16:creationId xmlns:a16="http://schemas.microsoft.com/office/drawing/2014/main" id="{FF06025B-3CFA-535F-3569-76E93E99C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3133" y="1893472"/>
            <a:ext cx="1654334" cy="2498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83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3FE69A-288F-4B54-2908-B747A5BFAB35}"/>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9F7073F-6FF4-7004-CEB4-B1FF447F61DF}"/>
              </a:ext>
            </a:extLst>
          </p:cNvPr>
          <p:cNvSpPr txBox="1"/>
          <p:nvPr/>
        </p:nvSpPr>
        <p:spPr>
          <a:xfrm>
            <a:off x="464024" y="2760125"/>
            <a:ext cx="11589506"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defRPr/>
            </a:pPr>
            <a:r>
              <a:rPr kumimoji="0" lang="en-US" sz="7200" b="0" i="0" u="none" strike="noStrike" kern="1200" cap="none" spc="0" normalizeH="0" baseline="0" noProof="0">
                <a:ln w="3175">
                  <a:noFill/>
                </a:ln>
                <a:solidFill>
                  <a:srgbClr val="FFFFFF"/>
                </a:solidFill>
                <a:effectLst/>
                <a:uLnTx/>
                <a:uFillTx/>
                <a:latin typeface="Segoe UI Semibold"/>
                <a:ea typeface="+mn-ea"/>
                <a:cs typeface="Segoe UI"/>
              </a:rPr>
              <a:t>What</a:t>
            </a:r>
            <a:r>
              <a:rPr kumimoji="0" lang="en-US" sz="7200" b="0" i="0" u="none" strike="noStrike" kern="1200" cap="none" spc="0" normalizeH="0" noProof="0">
                <a:ln w="3175">
                  <a:noFill/>
                </a:ln>
                <a:solidFill>
                  <a:srgbClr val="FFFFFF"/>
                </a:solidFill>
                <a:effectLst/>
                <a:uLnTx/>
                <a:uFillTx/>
                <a:latin typeface="Segoe UI Semibold"/>
                <a:ea typeface="+mn-ea"/>
                <a:cs typeface="Segoe UI"/>
              </a:rPr>
              <a:t> if we want </a:t>
            </a:r>
            <a:r>
              <a:rPr lang="en-US">
                <a:solidFill>
                  <a:srgbClr val="FFFFFF"/>
                </a:solidFill>
                <a:latin typeface="Segoe UI Semibold"/>
                <a:cs typeface="Segoe UI"/>
              </a:rPr>
              <a:t>to build a </a:t>
            </a:r>
            <a:r>
              <a:rPr kumimoji="0" lang="en-US" sz="7200" b="0" i="0" u="none" strike="noStrike" kern="1200" cap="none" spc="0" normalizeH="0" noProof="0">
                <a:ln w="3175">
                  <a:noFill/>
                </a:ln>
                <a:solidFill>
                  <a:srgbClr val="FFFFFF"/>
                </a:solidFill>
                <a:effectLst/>
                <a:uLnTx/>
                <a:uFillTx/>
                <a:latin typeface="Segoe UI Semibold"/>
                <a:ea typeface="+mn-ea"/>
                <a:cs typeface="Segoe UI"/>
              </a:rPr>
              <a:t>multi-agent application?</a:t>
            </a:r>
            <a:endParaRPr kumimoji="0" lang="en-US" sz="7200" b="0" i="0" u="none" strike="noStrike" kern="1200" cap="none" spc="0" normalizeH="0" baseline="0" noProof="0">
              <a:ln w="3175">
                <a:noFill/>
              </a:ln>
              <a:solidFill>
                <a:srgbClr val="FFFFFF"/>
              </a:solidFill>
              <a:effectLst/>
              <a:uLnTx/>
              <a:uFillTx/>
              <a:latin typeface="Segoe UI Semibold"/>
              <a:ea typeface="+mn-ea"/>
              <a:cs typeface="Segoe UI"/>
            </a:endParaRPr>
          </a:p>
        </p:txBody>
      </p:sp>
      <p:sp>
        <p:nvSpPr>
          <p:cNvPr id="2" name="Rectangle: Rounded Corners 6">
            <a:extLst>
              <a:ext uri="{FF2B5EF4-FFF2-40B4-BE49-F238E27FC236}">
                <a16:creationId xmlns:a16="http://schemas.microsoft.com/office/drawing/2014/main" id="{B49B9979-0F04-BCB1-77D5-81D3EDD9E213}"/>
              </a:ext>
              <a:ext uri="{C183D7F6-B498-43B3-948B-1728B52AA6E4}">
                <adec:decorative xmlns:adec="http://schemas.microsoft.com/office/drawing/2017/decorative" val="0"/>
              </a:ext>
            </a:extLst>
          </p:cNvPr>
          <p:cNvSpPr/>
          <p:nvPr/>
        </p:nvSpPr>
        <p:spPr bwMode="auto">
          <a:xfrm>
            <a:off x="5001939" y="2184765"/>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Chapter </a:t>
            </a:r>
            <a:r>
              <a:rPr lang="en-US" sz="1600">
                <a:solidFill>
                  <a:srgbClr val="FFFFFF"/>
                </a:solidFill>
                <a:latin typeface="Segoe UI"/>
              </a:rPr>
              <a:t>3</a:t>
            </a:r>
            <a:endParaRPr kumimoji="0" lang="en-CA"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785411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02EA06-3901-9B22-FE1A-C7AC5BF7176E}"/>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43BD2B76-030A-B571-6005-1591A23EF6C6}"/>
              </a:ext>
            </a:extLst>
          </p:cNvPr>
          <p:cNvSpPr txBox="1"/>
          <p:nvPr/>
        </p:nvSpPr>
        <p:spPr>
          <a:xfrm>
            <a:off x="1298527" y="2193423"/>
            <a:ext cx="9867900" cy="2702278"/>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marL="0" marR="0" lvl="0" indent="0" algn="ctr" defTabSz="914400" rtl="0" eaLnBrk="1" fontAlgn="base" latinLnBrk="0" hangingPunct="1">
              <a:lnSpc>
                <a:spcPct val="90000"/>
              </a:lnSpc>
              <a:spcBef>
                <a:spcPct val="0"/>
              </a:spcBef>
              <a:spcAft>
                <a:spcPts val="1200"/>
              </a:spcAft>
              <a:buClrTx/>
              <a:buSzTx/>
              <a:buFontTx/>
              <a:buNone/>
              <a:tabLst/>
              <a:defRPr/>
            </a:pPr>
            <a:r>
              <a:rPr lang="en-US">
                <a:solidFill>
                  <a:srgbClr val="FFFFFF"/>
                </a:solidFill>
                <a:latin typeface="Segoe UI Semibold"/>
                <a:cs typeface="Segoe UI"/>
              </a:rPr>
              <a:t>Multi-agent</a:t>
            </a:r>
            <a:r>
              <a:rPr kumimoji="0" lang="en-US" sz="7200" b="0" i="0" u="none" strike="noStrike" kern="1200" cap="none" spc="0" normalizeH="0" baseline="0" noProof="0">
                <a:ln w="3175">
                  <a:noFill/>
                </a:ln>
                <a:solidFill>
                  <a:srgbClr val="FFFFFF"/>
                </a:solidFill>
                <a:effectLst/>
                <a:uLnTx/>
                <a:uFillTx/>
                <a:latin typeface="Segoe UI Semibold"/>
                <a:ea typeface="+mn-ea"/>
                <a:cs typeface="Segoe UI"/>
              </a:rPr>
              <a:t> Pattern</a:t>
            </a:r>
          </a:p>
          <a:p>
            <a:pPr>
              <a:defRPr/>
            </a:pPr>
            <a:r>
              <a:rPr lang="en-US" sz="2800">
                <a:gradFill flip="none" rotWithShape="1">
                  <a:gsLst>
                    <a:gs pos="0">
                      <a:srgbClr val="FFA38B"/>
                    </a:gs>
                    <a:gs pos="32000">
                      <a:srgbClr val="D59ED7"/>
                    </a:gs>
                    <a:gs pos="68000">
                      <a:srgbClr val="8DC8E8"/>
                    </a:gs>
                    <a:gs pos="100000">
                      <a:srgbClr val="49C5B1"/>
                    </a:gs>
                  </a:gsLst>
                  <a:path path="circle">
                    <a:fillToRect l="100000" t="100000"/>
                  </a:path>
                  <a:tileRect r="-100000" b="-100000"/>
                </a:gradFill>
              </a:rPr>
              <a:t>An AI multi-agent system consists of multiple intelligent agents that interact and collaborate to solve complex tasks, share information, and achieve goals autonomously or semi-autonomously.</a:t>
            </a:r>
            <a:endParaRPr kumimoji="0" lang="en-US" sz="7200" b="0" i="0" u="none" strike="noStrike" kern="1200" cap="none" spc="0" normalizeH="0" baseline="0" noProof="0">
              <a:ln w="3175">
                <a:noFill/>
              </a:ln>
              <a:gradFill flip="none" rotWithShape="1">
                <a:gsLst>
                  <a:gs pos="0">
                    <a:srgbClr val="FFA38B"/>
                  </a:gs>
                  <a:gs pos="32000">
                    <a:srgbClr val="D59ED7"/>
                  </a:gs>
                  <a:gs pos="68000">
                    <a:srgbClr val="8DC8E8"/>
                  </a:gs>
                  <a:gs pos="100000">
                    <a:srgbClr val="49C5B1"/>
                  </a:gs>
                </a:gsLst>
                <a:path path="circle">
                  <a:fillToRect l="100000" t="100000"/>
                </a:path>
                <a:tileRect r="-100000" b="-10000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6275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B2C0993-3526-E6D9-6871-5FFB2026FB77}"/>
              </a:ext>
            </a:extLst>
          </p:cNvPr>
          <p:cNvSpPr txBox="1"/>
          <p:nvPr/>
        </p:nvSpPr>
        <p:spPr>
          <a:xfrm>
            <a:off x="1162050" y="2930402"/>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lvl="0"/>
            <a:r>
              <a:rPr lang="en-US">
                <a:solidFill>
                  <a:srgbClr val="FFFFFF"/>
                </a:solidFill>
                <a:latin typeface="Segoe UI Semibold"/>
              </a:rPr>
              <a:t>Setting the scene</a:t>
            </a:r>
            <a:endParaRPr kumimoji="0" lang="en-US" sz="72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Rectangle: Rounded Corners 6">
            <a:extLst>
              <a:ext uri="{FF2B5EF4-FFF2-40B4-BE49-F238E27FC236}">
                <a16:creationId xmlns:a16="http://schemas.microsoft.com/office/drawing/2014/main" id="{41361174-E51F-58A1-07A6-2DA70CA0EDEE}"/>
              </a:ext>
              <a:ext uri="{C183D7F6-B498-43B3-948B-1728B52AA6E4}">
                <adec:decorative xmlns:adec="http://schemas.microsoft.com/office/drawing/2017/decorative" val="0"/>
              </a:ext>
            </a:extLst>
          </p:cNvPr>
          <p:cNvSpPr/>
          <p:nvPr/>
        </p:nvSpPr>
        <p:spPr bwMode="auto">
          <a:xfrm>
            <a:off x="5001940" y="2309052"/>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US" sz="1600"/>
              <a:t>Chapter 1</a:t>
            </a:r>
            <a:endParaRPr lang="en-CA" sz="1600" b="1">
              <a:ln w="3175">
                <a:noFill/>
              </a:ln>
              <a:gradFill>
                <a:gsLst>
                  <a:gs pos="53147">
                    <a:srgbClr val="FFFFFF"/>
                  </a:gs>
                  <a:gs pos="28000">
                    <a:srgbClr val="FFFFFF"/>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1263005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9C5B4-8AE1-7596-755A-CF0F5220550E}"/>
            </a:ext>
          </a:extLst>
        </p:cNvPr>
        <p:cNvGrpSpPr/>
        <p:nvPr/>
      </p:nvGrpSpPr>
      <p:grpSpPr>
        <a:xfrm>
          <a:off x="0" y="0"/>
          <a:ext cx="0" cy="0"/>
          <a:chOff x="0" y="0"/>
          <a:chExt cx="0" cy="0"/>
        </a:xfrm>
      </p:grpSpPr>
      <p:sp>
        <p:nvSpPr>
          <p:cNvPr id="27" name="Title 26">
            <a:extLst>
              <a:ext uri="{FF2B5EF4-FFF2-40B4-BE49-F238E27FC236}">
                <a16:creationId xmlns:a16="http://schemas.microsoft.com/office/drawing/2014/main" id="{A380DB04-E434-A70B-7CE4-94F411B87336}"/>
              </a:ext>
            </a:extLst>
          </p:cNvPr>
          <p:cNvSpPr txBox="1">
            <a:spLocks noGrp="1"/>
          </p:cNvSpPr>
          <p:nvPr>
            <p:ph type="title" idx="4294967295"/>
          </p:nvPr>
        </p:nvSpPr>
        <p:spPr>
          <a:xfrm>
            <a:off x="1382949" y="1398140"/>
            <a:ext cx="3459480" cy="954107"/>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chemeClr val="tx1"/>
                </a:solidFill>
                <a:effectLst/>
                <a:uLnTx/>
                <a:uFillTx/>
                <a:latin typeface="+mn-lt"/>
                <a:ea typeface="+mn-ea"/>
                <a:cs typeface="+mn-cs"/>
              </a:rPr>
              <a:t>Deploy agents with </a:t>
            </a:r>
            <a:r>
              <a:rPr kumimoji="0" lang="en-US" sz="2800" b="0" i="0" u="none" strike="noStrike" kern="1200" cap="none" spc="0" normalizeH="0" baseline="0" noProof="0">
                <a:ln>
                  <a:noFill/>
                </a:ln>
                <a:solidFill>
                  <a:schemeClr val="tx1"/>
                </a:solidFill>
                <a:effectLst/>
                <a:uLnTx/>
                <a:uFillTx/>
                <a:latin typeface="+mj-lt"/>
                <a:ea typeface="+mn-ea"/>
                <a:cs typeface="+mn-cs"/>
              </a:rPr>
              <a:t>Azure AI Foundry</a:t>
            </a:r>
          </a:p>
        </p:txBody>
      </p:sp>
      <p:sp>
        <p:nvSpPr>
          <p:cNvPr id="10" name="Oval 1">
            <a:extLst>
              <a:ext uri="{FF2B5EF4-FFF2-40B4-BE49-F238E27FC236}">
                <a16:creationId xmlns:a16="http://schemas.microsoft.com/office/drawing/2014/main" id="{27CC2E4E-5DE4-FB3C-9D07-C5D20AC438AE}"/>
              </a:ext>
            </a:extLst>
          </p:cNvPr>
          <p:cNvSpPr/>
          <p:nvPr/>
        </p:nvSpPr>
        <p:spPr bwMode="auto">
          <a:xfrm>
            <a:off x="917823" y="974280"/>
            <a:ext cx="480366" cy="480366"/>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1</a:t>
            </a:r>
          </a:p>
        </p:txBody>
      </p:sp>
      <p:sp>
        <p:nvSpPr>
          <p:cNvPr id="29" name="TextBox 28">
            <a:extLst>
              <a:ext uri="{FF2B5EF4-FFF2-40B4-BE49-F238E27FC236}">
                <a16:creationId xmlns:a16="http://schemas.microsoft.com/office/drawing/2014/main" id="{5F2CF6E0-7933-DB67-0266-9B8C71E8792D}"/>
              </a:ext>
            </a:extLst>
          </p:cNvPr>
          <p:cNvSpPr txBox="1"/>
          <p:nvPr/>
        </p:nvSpPr>
        <p:spPr>
          <a:xfrm>
            <a:off x="1413429" y="1060575"/>
            <a:ext cx="1220206" cy="307777"/>
          </a:xfrm>
          <a:prstGeom prst="rect">
            <a:avLst/>
          </a:prstGeom>
          <a:noFill/>
          <a:ln>
            <a:noFill/>
          </a:ln>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Single-agent</a:t>
            </a:r>
          </a:p>
        </p:txBody>
      </p:sp>
      <p:pic>
        <p:nvPicPr>
          <p:cNvPr id="31" name="Graphic 30">
            <a:extLst>
              <a:ext uri="{FF2B5EF4-FFF2-40B4-BE49-F238E27FC236}">
                <a16:creationId xmlns:a16="http://schemas.microsoft.com/office/drawing/2014/main" id="{95C23B8B-832E-0C9D-6D6C-10127F8964C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30315" y="2470698"/>
            <a:ext cx="2156288" cy="2156288"/>
          </a:xfrm>
          <a:prstGeom prst="rect">
            <a:avLst/>
          </a:prstGeom>
        </p:spPr>
      </p:pic>
      <p:sp>
        <p:nvSpPr>
          <p:cNvPr id="38" name="TextBox 37">
            <a:extLst>
              <a:ext uri="{FF2B5EF4-FFF2-40B4-BE49-F238E27FC236}">
                <a16:creationId xmlns:a16="http://schemas.microsoft.com/office/drawing/2014/main" id="{6C1178E0-B048-B25E-6EB0-46D7EFC736A4}"/>
              </a:ext>
            </a:extLst>
          </p:cNvPr>
          <p:cNvSpPr txBox="1"/>
          <p:nvPr/>
        </p:nvSpPr>
        <p:spPr>
          <a:xfrm>
            <a:off x="1912221" y="4807429"/>
            <a:ext cx="1792477" cy="923330"/>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Managed agent</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micro-services</a:t>
            </a:r>
            <a:br>
              <a:rPr kumimoji="0" lang="en-US" sz="1800" b="0" i="0" u="none" strike="noStrike" kern="1200" cap="none" spc="0" normalizeH="0" baseline="0" noProof="0">
                <a:ln>
                  <a:noFill/>
                </a:ln>
                <a:effectLst/>
                <a:uLnTx/>
                <a:uFillTx/>
                <a:latin typeface="Segoe UI"/>
                <a:ea typeface="+mn-ea"/>
                <a:cs typeface="+mn-cs"/>
              </a:rPr>
            </a:br>
            <a:endParaRPr kumimoji="0" lang="en-US" sz="1800" b="0" i="0" u="none" strike="noStrike" kern="1200" cap="none" spc="0" normalizeH="0" baseline="0" noProof="0">
              <a:ln>
                <a:noFill/>
              </a:ln>
              <a:effectLst/>
              <a:uLnTx/>
              <a:uFillTx/>
              <a:latin typeface="Segoe UI"/>
              <a:ea typeface="+mn-ea"/>
              <a:cs typeface="+mn-cs"/>
            </a:endParaRPr>
          </a:p>
        </p:txBody>
      </p:sp>
      <p:sp>
        <p:nvSpPr>
          <p:cNvPr id="8" name="Rectangle: Rounded Corners 8">
            <a:extLst>
              <a:ext uri="{FF2B5EF4-FFF2-40B4-BE49-F238E27FC236}">
                <a16:creationId xmlns:a16="http://schemas.microsoft.com/office/drawing/2014/main" id="{B0DD5CD1-A97B-0931-2DB0-00D6F4C9F352}"/>
              </a:ext>
              <a:ext uri="{C183D7F6-B498-43B3-948B-1728B52AA6E4}">
                <adec:decorative xmlns:adec="http://schemas.microsoft.com/office/drawing/2017/decorative" val="1"/>
              </a:ext>
            </a:extLst>
          </p:cNvPr>
          <p:cNvSpPr>
            <a:spLocks/>
          </p:cNvSpPr>
          <p:nvPr/>
        </p:nvSpPr>
        <p:spPr bwMode="auto">
          <a:xfrm>
            <a:off x="584393" y="585788"/>
            <a:ext cx="4448132" cy="5776912"/>
          </a:xfrm>
          <a:prstGeom prst="roundRect">
            <a:avLst>
              <a:gd name="adj" fmla="val 5237"/>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Rounded Corners 8">
            <a:extLst>
              <a:ext uri="{FF2B5EF4-FFF2-40B4-BE49-F238E27FC236}">
                <a16:creationId xmlns:a16="http://schemas.microsoft.com/office/drawing/2014/main" id="{C9FD5AFB-A147-2DF7-6895-71E5A4A2B15E}"/>
              </a:ext>
              <a:ext uri="{C183D7F6-B498-43B3-948B-1728B52AA6E4}">
                <adec:decorative xmlns:adec="http://schemas.microsoft.com/office/drawing/2017/decorative" val="1"/>
              </a:ext>
            </a:extLst>
          </p:cNvPr>
          <p:cNvSpPr>
            <a:spLocks/>
          </p:cNvSpPr>
          <p:nvPr/>
        </p:nvSpPr>
        <p:spPr bwMode="auto">
          <a:xfrm>
            <a:off x="5314950" y="585788"/>
            <a:ext cx="6316083" cy="5776912"/>
          </a:xfrm>
          <a:prstGeom prst="roundRect">
            <a:avLst>
              <a:gd name="adj" fmla="val 5237"/>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chemeClr val="tx1"/>
                </a:solidFill>
              </a:ln>
              <a:solidFill>
                <a:srgbClr val="000000"/>
              </a:solidFill>
              <a:effectLst/>
              <a:uLnTx/>
              <a:uFillTx/>
              <a:latin typeface="Segoe UI"/>
              <a:ea typeface="+mn-ea"/>
              <a:cs typeface="+mn-cs"/>
            </a:endParaRPr>
          </a:p>
        </p:txBody>
      </p:sp>
      <p:sp>
        <p:nvSpPr>
          <p:cNvPr id="13" name="Oval 56">
            <a:extLst>
              <a:ext uri="{FF2B5EF4-FFF2-40B4-BE49-F238E27FC236}">
                <a16:creationId xmlns:a16="http://schemas.microsoft.com/office/drawing/2014/main" id="{6A347421-A32B-D7D3-7EC1-6F58FEA8F799}"/>
              </a:ext>
              <a:ext uri="{C183D7F6-B498-43B3-948B-1728B52AA6E4}">
                <adec:decorative xmlns:adec="http://schemas.microsoft.com/office/drawing/2017/decorative" val="1"/>
              </a:ext>
            </a:extLst>
          </p:cNvPr>
          <p:cNvSpPr/>
          <p:nvPr/>
        </p:nvSpPr>
        <p:spPr bwMode="auto">
          <a:xfrm>
            <a:off x="4802978" y="3478520"/>
            <a:ext cx="741520" cy="741520"/>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endParaRPr kumimoji="0" lang="en-US" sz="14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pic>
        <p:nvPicPr>
          <p:cNvPr id="16" name="Рисунок 15" descr="Arrow to left">
            <a:extLst>
              <a:ext uri="{FF2B5EF4-FFF2-40B4-BE49-F238E27FC236}">
                <a16:creationId xmlns:a16="http://schemas.microsoft.com/office/drawing/2014/main" id="{26C1EF8E-3CD9-6322-3819-F0B2CD438D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39738" y="3615280"/>
            <a:ext cx="468000" cy="468000"/>
          </a:xfrm>
          <a:prstGeom prst="rect">
            <a:avLst/>
          </a:prstGeom>
        </p:spPr>
      </p:pic>
      <p:sp>
        <p:nvSpPr>
          <p:cNvPr id="11" name="Oval 1">
            <a:extLst>
              <a:ext uri="{FF2B5EF4-FFF2-40B4-BE49-F238E27FC236}">
                <a16:creationId xmlns:a16="http://schemas.microsoft.com/office/drawing/2014/main" id="{1D3CAEA8-7718-5A39-5F9D-619FB6688F5E}"/>
              </a:ext>
            </a:extLst>
          </p:cNvPr>
          <p:cNvSpPr/>
          <p:nvPr/>
        </p:nvSpPr>
        <p:spPr bwMode="auto">
          <a:xfrm>
            <a:off x="5663995" y="974280"/>
            <a:ext cx="480366" cy="480366"/>
          </a:xfrm>
          <a:prstGeom prst="ellipse">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nchor="ctr" anchorCtr="0">
            <a:noAutofit/>
          </a:body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2</a:t>
            </a:r>
          </a:p>
        </p:txBody>
      </p:sp>
      <p:sp>
        <p:nvSpPr>
          <p:cNvPr id="30" name="TextBox 29">
            <a:extLst>
              <a:ext uri="{FF2B5EF4-FFF2-40B4-BE49-F238E27FC236}">
                <a16:creationId xmlns:a16="http://schemas.microsoft.com/office/drawing/2014/main" id="{5E028E30-A1FB-8B20-7CE5-A4EDA2C9F03A}"/>
              </a:ext>
            </a:extLst>
          </p:cNvPr>
          <p:cNvSpPr txBox="1"/>
          <p:nvPr/>
        </p:nvSpPr>
        <p:spPr>
          <a:xfrm>
            <a:off x="6161868" y="1060575"/>
            <a:ext cx="1194558" cy="307777"/>
          </a:xfrm>
          <a:prstGeom prst="rect">
            <a:avLst/>
          </a:prstGeom>
          <a:noFill/>
          <a:ln>
            <a:noFill/>
          </a:ln>
        </p:spPr>
        <p:txBody>
          <a:bodyPr wrap="none" rtlCol="0">
            <a:spAutoFit/>
          </a:bodyPr>
          <a:lstStyle>
            <a:defPPr>
              <a:defRPr lang="en-US"/>
            </a:defPPr>
            <a:lvl1pPr>
              <a:defRPr sz="1400" b="1">
                <a:latin typeface="+mj-lt"/>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Segoe UI" panose="020B0502040204020203" pitchFamily="34" charset="0"/>
              </a:rPr>
              <a:t>Multi-agent</a:t>
            </a:r>
          </a:p>
        </p:txBody>
      </p:sp>
      <p:sp>
        <p:nvSpPr>
          <p:cNvPr id="28" name="TextBox 27">
            <a:extLst>
              <a:ext uri="{FF2B5EF4-FFF2-40B4-BE49-F238E27FC236}">
                <a16:creationId xmlns:a16="http://schemas.microsoft.com/office/drawing/2014/main" id="{32A44517-6D01-CE42-EFEE-1FDA1173FD5C}"/>
              </a:ext>
            </a:extLst>
          </p:cNvPr>
          <p:cNvSpPr txBox="1"/>
          <p:nvPr/>
        </p:nvSpPr>
        <p:spPr>
          <a:xfrm>
            <a:off x="6161868" y="1398140"/>
            <a:ext cx="5200814" cy="954107"/>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effectLst/>
                <a:uLnTx/>
                <a:uFillTx/>
                <a:latin typeface="Segoe UI"/>
                <a:ea typeface="+mn-ea"/>
                <a:cs typeface="+mn-cs"/>
              </a:rPr>
              <a:t>Orchestrate them together with </a:t>
            </a:r>
            <a:r>
              <a:rPr kumimoji="0" lang="en-US" sz="2800" b="0" i="0" u="none" strike="noStrike" kern="1200" cap="none" spc="0" normalizeH="0" baseline="0" noProof="0" err="1">
                <a:ln>
                  <a:noFill/>
                </a:ln>
                <a:effectLst/>
                <a:uLnTx/>
                <a:uFillTx/>
                <a:latin typeface="Segoe UI Semibold"/>
                <a:ea typeface="+mn-ea"/>
                <a:cs typeface="+mn-cs"/>
              </a:rPr>
              <a:t>AutoGen</a:t>
            </a:r>
            <a:r>
              <a:rPr kumimoji="0" lang="en-US" sz="2800" b="0" i="0" u="none" strike="noStrike" kern="1200" cap="none" spc="0" normalizeH="0" baseline="0" noProof="0">
                <a:ln>
                  <a:noFill/>
                </a:ln>
                <a:effectLst/>
                <a:uLnTx/>
                <a:uFillTx/>
                <a:latin typeface="Segoe UI"/>
                <a:ea typeface="+mn-ea"/>
                <a:cs typeface="+mn-cs"/>
              </a:rPr>
              <a:t> and </a:t>
            </a:r>
            <a:r>
              <a:rPr kumimoji="0" lang="en-US" sz="2800" b="0" i="0" u="none" strike="noStrike" kern="1200" cap="none" spc="0" normalizeH="0" baseline="0" noProof="0">
                <a:ln>
                  <a:noFill/>
                </a:ln>
                <a:effectLst/>
                <a:uLnTx/>
                <a:uFillTx/>
                <a:latin typeface="Segoe UI Semibold"/>
                <a:ea typeface="+mn-ea"/>
                <a:cs typeface="+mn-cs"/>
              </a:rPr>
              <a:t>Semantic Kernel</a:t>
            </a:r>
          </a:p>
        </p:txBody>
      </p:sp>
      <p:pic>
        <p:nvPicPr>
          <p:cNvPr id="33" name="Picture 4" descr="AutoGen logo">
            <a:extLst>
              <a:ext uri="{FF2B5EF4-FFF2-40B4-BE49-F238E27FC236}">
                <a16:creationId xmlns:a16="http://schemas.microsoft.com/office/drawing/2014/main" id="{986A01DC-67BC-268E-E47E-75460D8C1A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15839" y="2542022"/>
            <a:ext cx="1927295" cy="1927295"/>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grpSp>
        <p:nvGrpSpPr>
          <p:cNvPr id="56" name="Group 55" descr="Python (programming language) logo">
            <a:extLst>
              <a:ext uri="{FF2B5EF4-FFF2-40B4-BE49-F238E27FC236}">
                <a16:creationId xmlns:a16="http://schemas.microsoft.com/office/drawing/2014/main" id="{99D4BB10-5F77-C75B-D845-1F3AFBD1C3D7}"/>
              </a:ext>
            </a:extLst>
          </p:cNvPr>
          <p:cNvGrpSpPr/>
          <p:nvPr/>
        </p:nvGrpSpPr>
        <p:grpSpPr>
          <a:xfrm>
            <a:off x="8035143" y="4292645"/>
            <a:ext cx="320214" cy="320214"/>
            <a:chOff x="10246651" y="4517738"/>
            <a:chExt cx="320214" cy="320214"/>
          </a:xfrm>
          <a:solidFill>
            <a:schemeClr val="tx1"/>
          </a:solidFill>
        </p:grpSpPr>
        <p:sp>
          <p:nvSpPr>
            <p:cNvPr id="57" name="Oval 56">
              <a:extLst>
                <a:ext uri="{FF2B5EF4-FFF2-40B4-BE49-F238E27FC236}">
                  <a16:creationId xmlns:a16="http://schemas.microsoft.com/office/drawing/2014/main" id="{5EC7AC0B-49F5-D045-76CF-077661B0DA58}"/>
                </a:ext>
                <a:ext uri="{C183D7F6-B498-43B3-948B-1728B52AA6E4}">
                  <adec:decorative xmlns:adec="http://schemas.microsoft.com/office/drawing/2017/decorative" val="1"/>
                </a:ext>
              </a:extLst>
            </p:cNvPr>
            <p:cNvSpPr/>
            <p:nvPr/>
          </p:nvSpPr>
          <p:spPr>
            <a:xfrm>
              <a:off x="10246651" y="4517738"/>
              <a:ext cx="320214" cy="320214"/>
            </a:xfrm>
            <a:prstGeom prst="ellipse">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58" name="Picture 6">
              <a:extLst>
                <a:ext uri="{FF2B5EF4-FFF2-40B4-BE49-F238E27FC236}">
                  <a16:creationId xmlns:a16="http://schemas.microsoft.com/office/drawing/2014/main" id="{F4BA9F15-1AFA-CDA6-183C-D5B4D7D81C33}"/>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grpFill/>
          </p:spPr>
        </p:pic>
      </p:grpSp>
      <p:sp>
        <p:nvSpPr>
          <p:cNvPr id="36" name="TextBox 35">
            <a:extLst>
              <a:ext uri="{FF2B5EF4-FFF2-40B4-BE49-F238E27FC236}">
                <a16:creationId xmlns:a16="http://schemas.microsoft.com/office/drawing/2014/main" id="{9D8F6223-8B80-261F-B453-3C793EAC5197}"/>
              </a:ext>
            </a:extLst>
          </p:cNvPr>
          <p:cNvSpPr txBox="1"/>
          <p:nvPr/>
        </p:nvSpPr>
        <p:spPr>
          <a:xfrm>
            <a:off x="6392353" y="4807429"/>
            <a:ext cx="1774268" cy="646331"/>
          </a:xfrm>
          <a:prstGeom prst="rect">
            <a:avLst/>
          </a:prstGeom>
          <a:noFill/>
          <a:ln>
            <a:noFill/>
          </a:ln>
        </p:spPr>
        <p:txBody>
          <a:bodyPr wrap="none" rtlCol="0">
            <a:sp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State-of-the-art</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research SDK</a:t>
            </a:r>
          </a:p>
        </p:txBody>
      </p:sp>
      <p:pic>
        <p:nvPicPr>
          <p:cNvPr id="32" name="Picture 4" descr="Semantic Kernel's new icon ">
            <a:extLst>
              <a:ext uri="{FF2B5EF4-FFF2-40B4-BE49-F238E27FC236}">
                <a16:creationId xmlns:a16="http://schemas.microsoft.com/office/drawing/2014/main" id="{4C6B76A9-83E9-DFA3-E639-D7CCCE1825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7368" y="2487698"/>
            <a:ext cx="2068182" cy="2068182"/>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descr="Python (programming language) logo">
            <a:extLst>
              <a:ext uri="{FF2B5EF4-FFF2-40B4-BE49-F238E27FC236}">
                <a16:creationId xmlns:a16="http://schemas.microsoft.com/office/drawing/2014/main" id="{E54B800A-4F16-21E5-D9CA-656C58FC1A57}"/>
              </a:ext>
            </a:extLst>
          </p:cNvPr>
          <p:cNvGrpSpPr/>
          <p:nvPr/>
        </p:nvGrpSpPr>
        <p:grpSpPr>
          <a:xfrm>
            <a:off x="10147653" y="4292645"/>
            <a:ext cx="320214" cy="320214"/>
            <a:chOff x="10246651" y="4517738"/>
            <a:chExt cx="320214" cy="320214"/>
          </a:xfrm>
          <a:solidFill>
            <a:schemeClr val="tx1"/>
          </a:solidFill>
        </p:grpSpPr>
        <p:sp>
          <p:nvSpPr>
            <p:cNvPr id="48" name="Oval 47">
              <a:extLst>
                <a:ext uri="{FF2B5EF4-FFF2-40B4-BE49-F238E27FC236}">
                  <a16:creationId xmlns:a16="http://schemas.microsoft.com/office/drawing/2014/main" id="{3D036EA4-AAC7-2094-43F7-371D44202913}"/>
                </a:ext>
                <a:ext uri="{C183D7F6-B498-43B3-948B-1728B52AA6E4}">
                  <adec:decorative xmlns:adec="http://schemas.microsoft.com/office/drawing/2017/decorative" val="1"/>
                </a:ext>
              </a:extLst>
            </p:cNvPr>
            <p:cNvSpPr/>
            <p:nvPr/>
          </p:nvSpPr>
          <p:spPr>
            <a:xfrm>
              <a:off x="10246651" y="4517738"/>
              <a:ext cx="320214" cy="320214"/>
            </a:xfrm>
            <a:prstGeom prst="ellipse">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6" name="Picture 6">
              <a:extLst>
                <a:ext uri="{FF2B5EF4-FFF2-40B4-BE49-F238E27FC236}">
                  <a16:creationId xmlns:a16="http://schemas.microsoft.com/office/drawing/2014/main" id="{DF153591-2A89-AE62-2D8D-B0A56497B6B6}"/>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grpFill/>
          </p:spPr>
        </p:pic>
      </p:grpSp>
      <p:grpSp>
        <p:nvGrpSpPr>
          <p:cNvPr id="55" name="Group 54" descr="Java">
            <a:extLst>
              <a:ext uri="{FF2B5EF4-FFF2-40B4-BE49-F238E27FC236}">
                <a16:creationId xmlns:a16="http://schemas.microsoft.com/office/drawing/2014/main" id="{DCE8D138-AB60-80DF-C78B-C4F4633EA84D}"/>
              </a:ext>
            </a:extLst>
          </p:cNvPr>
          <p:cNvGrpSpPr/>
          <p:nvPr/>
        </p:nvGrpSpPr>
        <p:grpSpPr>
          <a:xfrm>
            <a:off x="10846368" y="4292645"/>
            <a:ext cx="320214" cy="320214"/>
            <a:chOff x="10945366" y="4517738"/>
            <a:chExt cx="320214" cy="320214"/>
          </a:xfrm>
          <a:solidFill>
            <a:schemeClr val="tx1"/>
          </a:solidFill>
        </p:grpSpPr>
        <p:sp>
          <p:nvSpPr>
            <p:cNvPr id="50" name="Oval 49">
              <a:extLst>
                <a:ext uri="{FF2B5EF4-FFF2-40B4-BE49-F238E27FC236}">
                  <a16:creationId xmlns:a16="http://schemas.microsoft.com/office/drawing/2014/main" id="{DC323F6D-AC0D-1D69-BDB9-3D49891A9382}"/>
                </a:ext>
                <a:ext uri="{C183D7F6-B498-43B3-948B-1728B52AA6E4}">
                  <adec:decorative xmlns:adec="http://schemas.microsoft.com/office/drawing/2017/decorative" val="1"/>
                </a:ext>
              </a:extLst>
            </p:cNvPr>
            <p:cNvSpPr/>
            <p:nvPr/>
          </p:nvSpPr>
          <p:spPr>
            <a:xfrm>
              <a:off x="10945366" y="4517738"/>
              <a:ext cx="320214" cy="320214"/>
            </a:xfrm>
            <a:prstGeom prst="ellipse">
              <a:avLst/>
            </a:prstGeom>
            <a:grp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9218" name="Picture 2">
              <a:extLst>
                <a:ext uri="{FF2B5EF4-FFF2-40B4-BE49-F238E27FC236}">
                  <a16:creationId xmlns:a16="http://schemas.microsoft.com/office/drawing/2014/main" id="{43BDB53D-F348-7316-E999-0760F7CD290F}"/>
                </a:ext>
                <a:ext uri="{C183D7F6-B498-43B3-948B-1728B52AA6E4}">
                  <adec:decorative xmlns:adec="http://schemas.microsoft.com/office/drawing/2017/decorative" val="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8290" r="13720" b="6295"/>
            <a:stretch/>
          </p:blipFill>
          <p:spPr bwMode="auto">
            <a:xfrm>
              <a:off x="11028790" y="4550726"/>
              <a:ext cx="155186" cy="238998"/>
            </a:xfrm>
            <a:prstGeom prst="rect">
              <a:avLst/>
            </a:prstGeom>
            <a:grpFill/>
          </p:spPr>
        </p:pic>
      </p:grpSp>
      <p:sp>
        <p:nvSpPr>
          <p:cNvPr id="37" name="TextBox 36">
            <a:extLst>
              <a:ext uri="{FF2B5EF4-FFF2-40B4-BE49-F238E27FC236}">
                <a16:creationId xmlns:a16="http://schemas.microsoft.com/office/drawing/2014/main" id="{CBC0832A-A92E-017D-121A-7AD08B9764C7}"/>
              </a:ext>
            </a:extLst>
          </p:cNvPr>
          <p:cNvSpPr txBox="1"/>
          <p:nvPr/>
        </p:nvSpPr>
        <p:spPr>
          <a:xfrm>
            <a:off x="9125916" y="4807429"/>
            <a:ext cx="1954767" cy="646331"/>
          </a:xfrm>
          <a:prstGeom prst="rect">
            <a:avLst/>
          </a:prstGeom>
          <a:noFill/>
          <a:ln>
            <a:noFill/>
          </a:ln>
        </p:spPr>
        <p:txBody>
          <a:bodyPr wrap="none" rtlCol="0">
            <a:spAutoFit/>
          </a:bodyPr>
          <a:lstStyle>
            <a:defPPr>
              <a:defRPr lang="en-US"/>
            </a:defPPr>
            <a:lvl1pPr algn="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Production-ready</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and stable SDK</a:t>
            </a:r>
          </a:p>
        </p:txBody>
      </p:sp>
      <p:cxnSp>
        <p:nvCxnSpPr>
          <p:cNvPr id="18" name="Прямая со стрелкой 17" descr="Arrow to left that goes through Ideadtion and Production text boxes ">
            <a:extLst>
              <a:ext uri="{FF2B5EF4-FFF2-40B4-BE49-F238E27FC236}">
                <a16:creationId xmlns:a16="http://schemas.microsoft.com/office/drawing/2014/main" id="{86FD7C3E-9C68-98CB-B43C-7D8DE4A0B775}"/>
              </a:ext>
            </a:extLst>
          </p:cNvPr>
          <p:cNvCxnSpPr>
            <a:cxnSpLocks/>
          </p:cNvCxnSpPr>
          <p:nvPr/>
        </p:nvCxnSpPr>
        <p:spPr>
          <a:xfrm>
            <a:off x="6240462" y="5869857"/>
            <a:ext cx="4928400" cy="0"/>
          </a:xfrm>
          <a:prstGeom prst="straightConnector1">
            <a:avLst/>
          </a:prstGeom>
          <a:ln w="1905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A143AE-9320-D3E3-BD2F-3654481A951F}"/>
              </a:ext>
            </a:extLst>
          </p:cNvPr>
          <p:cNvSpPr txBox="1">
            <a:spLocks/>
          </p:cNvSpPr>
          <p:nvPr/>
        </p:nvSpPr>
        <p:spPr>
          <a:xfrm>
            <a:off x="6762483" y="5701467"/>
            <a:ext cx="1034005" cy="336781"/>
          </a:xfrm>
          <a:prstGeom prst="roundRect">
            <a:avLst>
              <a:gd name="adj" fmla="val 35587"/>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Ideation</a:t>
            </a:r>
          </a:p>
        </p:txBody>
      </p:sp>
      <p:sp>
        <p:nvSpPr>
          <p:cNvPr id="21" name="TextBox 20">
            <a:extLst>
              <a:ext uri="{FF2B5EF4-FFF2-40B4-BE49-F238E27FC236}">
                <a16:creationId xmlns:a16="http://schemas.microsoft.com/office/drawing/2014/main" id="{2907FA43-454B-4CA9-50F8-9C1703CD6B52}"/>
              </a:ext>
            </a:extLst>
          </p:cNvPr>
          <p:cNvSpPr txBox="1">
            <a:spLocks/>
          </p:cNvSpPr>
          <p:nvPr/>
        </p:nvSpPr>
        <p:spPr>
          <a:xfrm>
            <a:off x="9473107" y="5701467"/>
            <a:ext cx="1260385" cy="336781"/>
          </a:xfrm>
          <a:prstGeom prst="roundRect">
            <a:avLst>
              <a:gd name="adj" fmla="val 35587"/>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46957" tIns="25718" rIns="146957" bIns="27432" rtlCol="0">
            <a:spAutoFit/>
          </a:bodyPr>
          <a:lstStyle>
            <a:defPPr>
              <a:defRPr lang="en-US"/>
            </a:defPPr>
            <a:lvl1pPr algn="ctr" defTabSz="2275850" fontAlgn="base">
              <a:spcBef>
                <a:spcPct val="0"/>
              </a:spcBef>
              <a:spcAft>
                <a:spcPct val="0"/>
              </a:spcAft>
              <a:tabLst>
                <a:tab pos="3701239" algn="l"/>
              </a:tabLst>
              <a:defRPr sz="60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2275850" rtl="0" eaLnBrk="1" fontAlgn="base" latinLnBrk="0" hangingPunct="1">
              <a:lnSpc>
                <a:spcPct val="100000"/>
              </a:lnSpc>
              <a:spcBef>
                <a:spcPct val="0"/>
              </a:spcBef>
              <a:spcAft>
                <a:spcPct val="0"/>
              </a:spcAft>
              <a:buClrTx/>
              <a:buSzTx/>
              <a:buFontTx/>
              <a:buNone/>
              <a:tabLst>
                <a:tab pos="3701239" algn="l"/>
              </a:tabLst>
              <a:defRPr/>
            </a:pPr>
            <a:r>
              <a:rPr kumimoji="0" lang="en-US" sz="1400" b="0"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Production</a:t>
            </a:r>
          </a:p>
        </p:txBody>
      </p:sp>
      <p:grpSp>
        <p:nvGrpSpPr>
          <p:cNvPr id="5" name="Group 4" descr="C Sharp logo">
            <a:extLst>
              <a:ext uri="{FF2B5EF4-FFF2-40B4-BE49-F238E27FC236}">
                <a16:creationId xmlns:a16="http://schemas.microsoft.com/office/drawing/2014/main" id="{DE682B41-C505-980F-3A89-DDFFE0EC8B23}"/>
              </a:ext>
            </a:extLst>
          </p:cNvPr>
          <p:cNvGrpSpPr/>
          <p:nvPr/>
        </p:nvGrpSpPr>
        <p:grpSpPr>
          <a:xfrm>
            <a:off x="10471600" y="4265267"/>
            <a:ext cx="374971" cy="374971"/>
            <a:chOff x="10570598" y="4492224"/>
            <a:chExt cx="374971" cy="374971"/>
          </a:xfrm>
        </p:grpSpPr>
        <p:sp>
          <p:nvSpPr>
            <p:cNvPr id="6" name="Oval 5">
              <a:extLst>
                <a:ext uri="{FF2B5EF4-FFF2-40B4-BE49-F238E27FC236}">
                  <a16:creationId xmlns:a16="http://schemas.microsoft.com/office/drawing/2014/main" id="{5331DE92-86AF-A319-6BEC-1D1F6C0C2303}"/>
                </a:ext>
                <a:ext uri="{C183D7F6-B498-43B3-948B-1728B52AA6E4}">
                  <adec:decorative xmlns:adec="http://schemas.microsoft.com/office/drawing/2017/decorative" val="1"/>
                </a:ext>
              </a:extLst>
            </p:cNvPr>
            <p:cNvSpPr/>
            <p:nvPr/>
          </p:nvSpPr>
          <p:spPr>
            <a:xfrm>
              <a:off x="10597645" y="4517738"/>
              <a:ext cx="320214" cy="320214"/>
            </a:xfrm>
            <a:prstGeom prst="ellipse">
              <a:avLst/>
            </a:prstGeom>
            <a:solidFill>
              <a:srgbClr val="FFFFFF"/>
            </a:solidFill>
            <a:ln w="10795" cap="flat" cmpd="sng" algn="ctr">
              <a:noFill/>
              <a:prstDash val="solid"/>
            </a:ln>
            <a:effectLst>
              <a:outerShdw blurRad="254000" dist="38100" dir="2700000" algn="tl" rotWithShape="0">
                <a:prstClr val="black">
                  <a:alpha val="1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7" name="Picture 2">
              <a:extLst>
                <a:ext uri="{FF2B5EF4-FFF2-40B4-BE49-F238E27FC236}">
                  <a16:creationId xmlns:a16="http://schemas.microsoft.com/office/drawing/2014/main" id="{09DC3759-DCC1-E315-3977-1BC58B007253}"/>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70598" y="4492224"/>
              <a:ext cx="374971" cy="374971"/>
            </a:xfrm>
            <a:prstGeom prst="rect">
              <a:avLst/>
            </a:prstGeom>
            <a:noFill/>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8377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77BC4-9441-5DF3-5052-71F5CF379F92}"/>
            </a:ext>
          </a:extLst>
        </p:cNvPr>
        <p:cNvGrpSpPr/>
        <p:nvPr/>
      </p:nvGrpSpPr>
      <p:grpSpPr>
        <a:xfrm>
          <a:off x="0" y="0"/>
          <a:ext cx="0" cy="0"/>
          <a:chOff x="0" y="0"/>
          <a:chExt cx="0" cy="0"/>
        </a:xfrm>
      </p:grpSpPr>
      <p:sp>
        <p:nvSpPr>
          <p:cNvPr id="12" name="Полилиния 11">
            <a:extLst>
              <a:ext uri="{FF2B5EF4-FFF2-40B4-BE49-F238E27FC236}">
                <a16:creationId xmlns:a16="http://schemas.microsoft.com/office/drawing/2014/main" id="{7EE74840-0030-43DF-4EF9-302B8FB0E0CF}"/>
              </a:ext>
              <a:ext uri="{C183D7F6-B498-43B3-948B-1728B52AA6E4}">
                <adec:decorative xmlns:adec="http://schemas.microsoft.com/office/drawing/2017/decorative" val="1"/>
              </a:ext>
            </a:extLst>
          </p:cNvPr>
          <p:cNvSpPr/>
          <p:nvPr/>
        </p:nvSpPr>
        <p:spPr bwMode="auto">
          <a:xfrm>
            <a:off x="2902912" y="1375366"/>
            <a:ext cx="6918422" cy="4400311"/>
          </a:xfrm>
          <a:custGeom>
            <a:avLst/>
            <a:gdLst>
              <a:gd name="connsiteX0" fmla="*/ 376007 w 6918422"/>
              <a:gd name="connsiteY0" fmla="*/ 0 h 4400311"/>
              <a:gd name="connsiteX1" fmla="*/ 5874182 w 6918422"/>
              <a:gd name="connsiteY1" fmla="*/ 0 h 4400311"/>
              <a:gd name="connsiteX2" fmla="*/ 5910501 w 6918422"/>
              <a:gd name="connsiteY2" fmla="*/ 3661 h 4400311"/>
              <a:gd name="connsiteX3" fmla="*/ 5946819 w 6918422"/>
              <a:gd name="connsiteY3" fmla="*/ 0 h 4400311"/>
              <a:gd name="connsiteX4" fmla="*/ 6491868 w 6918422"/>
              <a:gd name="connsiteY4" fmla="*/ 0 h 4400311"/>
              <a:gd name="connsiteX5" fmla="*/ 6918422 w 6918422"/>
              <a:gd name="connsiteY5" fmla="*/ 426554 h 4400311"/>
              <a:gd name="connsiteX6" fmla="*/ 6918421 w 6918422"/>
              <a:gd name="connsiteY6" fmla="*/ 426554 h 4400311"/>
              <a:gd name="connsiteX7" fmla="*/ 6491867 w 6918422"/>
              <a:gd name="connsiteY7" fmla="*/ 853108 h 4400311"/>
              <a:gd name="connsiteX8" fmla="*/ 6250189 w 6918422"/>
              <a:gd name="connsiteY8" fmla="*/ 853108 h 4400311"/>
              <a:gd name="connsiteX9" fmla="*/ 6250189 w 6918422"/>
              <a:gd name="connsiteY9" fmla="*/ 4024304 h 4400311"/>
              <a:gd name="connsiteX10" fmla="*/ 5874182 w 6918422"/>
              <a:gd name="connsiteY10" fmla="*/ 4400311 h 4400311"/>
              <a:gd name="connsiteX11" fmla="*/ 376007 w 6918422"/>
              <a:gd name="connsiteY11" fmla="*/ 4400311 h 4400311"/>
              <a:gd name="connsiteX12" fmla="*/ 0 w 6918422"/>
              <a:gd name="connsiteY12" fmla="*/ 4024304 h 4400311"/>
              <a:gd name="connsiteX13" fmla="*/ 0 w 6918422"/>
              <a:gd name="connsiteY13" fmla="*/ 376007 h 4400311"/>
              <a:gd name="connsiteX14" fmla="*/ 376007 w 6918422"/>
              <a:gd name="connsiteY14" fmla="*/ 0 h 4400311"/>
              <a:gd name="connsiteX0" fmla="*/ 376007 w 6918422"/>
              <a:gd name="connsiteY0" fmla="*/ 0 h 4400311"/>
              <a:gd name="connsiteX1" fmla="*/ 5874182 w 6918422"/>
              <a:gd name="connsiteY1" fmla="*/ 0 h 4400311"/>
              <a:gd name="connsiteX2" fmla="*/ 5946819 w 6918422"/>
              <a:gd name="connsiteY2" fmla="*/ 0 h 4400311"/>
              <a:gd name="connsiteX3" fmla="*/ 6491868 w 6918422"/>
              <a:gd name="connsiteY3" fmla="*/ 0 h 4400311"/>
              <a:gd name="connsiteX4" fmla="*/ 6918422 w 6918422"/>
              <a:gd name="connsiteY4" fmla="*/ 426554 h 4400311"/>
              <a:gd name="connsiteX5" fmla="*/ 6918421 w 6918422"/>
              <a:gd name="connsiteY5" fmla="*/ 426554 h 4400311"/>
              <a:gd name="connsiteX6" fmla="*/ 6491867 w 6918422"/>
              <a:gd name="connsiteY6" fmla="*/ 853108 h 4400311"/>
              <a:gd name="connsiteX7" fmla="*/ 6250189 w 6918422"/>
              <a:gd name="connsiteY7" fmla="*/ 853108 h 4400311"/>
              <a:gd name="connsiteX8" fmla="*/ 6250189 w 6918422"/>
              <a:gd name="connsiteY8" fmla="*/ 4024304 h 4400311"/>
              <a:gd name="connsiteX9" fmla="*/ 5874182 w 6918422"/>
              <a:gd name="connsiteY9" fmla="*/ 4400311 h 4400311"/>
              <a:gd name="connsiteX10" fmla="*/ 376007 w 6918422"/>
              <a:gd name="connsiteY10" fmla="*/ 4400311 h 4400311"/>
              <a:gd name="connsiteX11" fmla="*/ 0 w 6918422"/>
              <a:gd name="connsiteY11" fmla="*/ 4024304 h 4400311"/>
              <a:gd name="connsiteX12" fmla="*/ 0 w 6918422"/>
              <a:gd name="connsiteY12" fmla="*/ 376007 h 4400311"/>
              <a:gd name="connsiteX13" fmla="*/ 376007 w 6918422"/>
              <a:gd name="connsiteY13" fmla="*/ 0 h 4400311"/>
              <a:gd name="connsiteX0" fmla="*/ 376007 w 6918422"/>
              <a:gd name="connsiteY0" fmla="*/ 0 h 4400311"/>
              <a:gd name="connsiteX1" fmla="*/ 5874182 w 6918422"/>
              <a:gd name="connsiteY1" fmla="*/ 0 h 4400311"/>
              <a:gd name="connsiteX2" fmla="*/ 6491868 w 6918422"/>
              <a:gd name="connsiteY2" fmla="*/ 0 h 4400311"/>
              <a:gd name="connsiteX3" fmla="*/ 6918422 w 6918422"/>
              <a:gd name="connsiteY3" fmla="*/ 426554 h 4400311"/>
              <a:gd name="connsiteX4" fmla="*/ 6918421 w 6918422"/>
              <a:gd name="connsiteY4" fmla="*/ 426554 h 4400311"/>
              <a:gd name="connsiteX5" fmla="*/ 6491867 w 6918422"/>
              <a:gd name="connsiteY5" fmla="*/ 853108 h 4400311"/>
              <a:gd name="connsiteX6" fmla="*/ 6250189 w 6918422"/>
              <a:gd name="connsiteY6" fmla="*/ 853108 h 4400311"/>
              <a:gd name="connsiteX7" fmla="*/ 6250189 w 6918422"/>
              <a:gd name="connsiteY7" fmla="*/ 4024304 h 4400311"/>
              <a:gd name="connsiteX8" fmla="*/ 5874182 w 6918422"/>
              <a:gd name="connsiteY8" fmla="*/ 4400311 h 4400311"/>
              <a:gd name="connsiteX9" fmla="*/ 376007 w 6918422"/>
              <a:gd name="connsiteY9" fmla="*/ 4400311 h 4400311"/>
              <a:gd name="connsiteX10" fmla="*/ 0 w 6918422"/>
              <a:gd name="connsiteY10" fmla="*/ 4024304 h 4400311"/>
              <a:gd name="connsiteX11" fmla="*/ 0 w 6918422"/>
              <a:gd name="connsiteY11" fmla="*/ 376007 h 4400311"/>
              <a:gd name="connsiteX12" fmla="*/ 376007 w 6918422"/>
              <a:gd name="connsiteY12" fmla="*/ 0 h 4400311"/>
              <a:gd name="connsiteX0" fmla="*/ 376007 w 6918422"/>
              <a:gd name="connsiteY0" fmla="*/ 0 h 4400311"/>
              <a:gd name="connsiteX1" fmla="*/ 6491868 w 6918422"/>
              <a:gd name="connsiteY1" fmla="*/ 0 h 4400311"/>
              <a:gd name="connsiteX2" fmla="*/ 6918422 w 6918422"/>
              <a:gd name="connsiteY2" fmla="*/ 426554 h 4400311"/>
              <a:gd name="connsiteX3" fmla="*/ 6918421 w 6918422"/>
              <a:gd name="connsiteY3" fmla="*/ 426554 h 4400311"/>
              <a:gd name="connsiteX4" fmla="*/ 6491867 w 6918422"/>
              <a:gd name="connsiteY4" fmla="*/ 853108 h 4400311"/>
              <a:gd name="connsiteX5" fmla="*/ 6250189 w 6918422"/>
              <a:gd name="connsiteY5" fmla="*/ 853108 h 4400311"/>
              <a:gd name="connsiteX6" fmla="*/ 6250189 w 6918422"/>
              <a:gd name="connsiteY6" fmla="*/ 4024304 h 4400311"/>
              <a:gd name="connsiteX7" fmla="*/ 5874182 w 6918422"/>
              <a:gd name="connsiteY7" fmla="*/ 4400311 h 4400311"/>
              <a:gd name="connsiteX8" fmla="*/ 376007 w 6918422"/>
              <a:gd name="connsiteY8" fmla="*/ 4400311 h 4400311"/>
              <a:gd name="connsiteX9" fmla="*/ 0 w 6918422"/>
              <a:gd name="connsiteY9" fmla="*/ 4024304 h 4400311"/>
              <a:gd name="connsiteX10" fmla="*/ 0 w 6918422"/>
              <a:gd name="connsiteY10" fmla="*/ 376007 h 4400311"/>
              <a:gd name="connsiteX11" fmla="*/ 376007 w 6918422"/>
              <a:gd name="connsiteY11" fmla="*/ 0 h 4400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918422" h="4400311">
                <a:moveTo>
                  <a:pt x="376007" y="0"/>
                </a:moveTo>
                <a:lnTo>
                  <a:pt x="6491868" y="0"/>
                </a:lnTo>
                <a:cubicBezTo>
                  <a:pt x="6727447" y="0"/>
                  <a:pt x="6918422" y="190975"/>
                  <a:pt x="6918422" y="426554"/>
                </a:cubicBezTo>
                <a:lnTo>
                  <a:pt x="6918421" y="426554"/>
                </a:lnTo>
                <a:cubicBezTo>
                  <a:pt x="6918421" y="662133"/>
                  <a:pt x="6727446" y="853108"/>
                  <a:pt x="6491867" y="853108"/>
                </a:cubicBezTo>
                <a:lnTo>
                  <a:pt x="6250189" y="853108"/>
                </a:lnTo>
                <a:lnTo>
                  <a:pt x="6250189" y="4024304"/>
                </a:lnTo>
                <a:cubicBezTo>
                  <a:pt x="6250189" y="4231967"/>
                  <a:pt x="6081845" y="4400311"/>
                  <a:pt x="5874182" y="4400311"/>
                </a:cubicBezTo>
                <a:lnTo>
                  <a:pt x="376007" y="4400311"/>
                </a:lnTo>
                <a:cubicBezTo>
                  <a:pt x="168344" y="4400311"/>
                  <a:pt x="0" y="4231967"/>
                  <a:pt x="0" y="4024304"/>
                </a:cubicBezTo>
                <a:lnTo>
                  <a:pt x="0" y="376007"/>
                </a:lnTo>
                <a:cubicBezTo>
                  <a:pt x="0" y="168344"/>
                  <a:pt x="168344" y="0"/>
                  <a:pt x="376007" y="0"/>
                </a:cubicBezTo>
                <a:close/>
              </a:path>
            </a:pathLst>
          </a:cu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110218" rIns="146957" bIns="110218"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err="1">
              <a:ln>
                <a:noFill/>
              </a:ln>
              <a:solidFill>
                <a:srgbClr val="000000"/>
              </a:solidFill>
              <a:effectLst/>
              <a:uLnTx/>
              <a:uFillTx/>
              <a:latin typeface="Segoe UI"/>
              <a:ea typeface="+mn-ea"/>
              <a:cs typeface="+mn-cs"/>
            </a:endParaRPr>
          </a:p>
        </p:txBody>
      </p:sp>
      <p:pic>
        <p:nvPicPr>
          <p:cNvPr id="13" name="Picture 4" descr="FastAPI · GitHub">
            <a:extLst>
              <a:ext uri="{FF2B5EF4-FFF2-40B4-BE49-F238E27FC236}">
                <a16:creationId xmlns:a16="http://schemas.microsoft.com/office/drawing/2014/main" id="{4C76872E-C09E-520F-6DE8-391FA19F8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23469" y="1519434"/>
            <a:ext cx="585260" cy="58526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AC167DE-1C6F-4D45-8861-D742D9925283}"/>
              </a:ext>
            </a:extLst>
          </p:cNvPr>
          <p:cNvSpPr txBox="1"/>
          <p:nvPr/>
        </p:nvSpPr>
        <p:spPr>
          <a:xfrm>
            <a:off x="9856353" y="1572080"/>
            <a:ext cx="492443" cy="307777"/>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app</a:t>
            </a:r>
          </a:p>
        </p:txBody>
      </p:sp>
      <p:sp>
        <p:nvSpPr>
          <p:cNvPr id="15" name="Rounded Rectangle 40">
            <a:extLst>
              <a:ext uri="{FF2B5EF4-FFF2-40B4-BE49-F238E27FC236}">
                <a16:creationId xmlns:a16="http://schemas.microsoft.com/office/drawing/2014/main" id="{2AF5D31B-9B0D-B82E-289A-7BBCFDD67C57}"/>
              </a:ext>
            </a:extLst>
          </p:cNvPr>
          <p:cNvSpPr/>
          <p:nvPr/>
        </p:nvSpPr>
        <p:spPr>
          <a:xfrm>
            <a:off x="3038898" y="1495778"/>
            <a:ext cx="5999668" cy="4165599"/>
          </a:xfrm>
          <a:prstGeom prst="roundRect">
            <a:avLst>
              <a:gd name="adj" fmla="val 733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288000" rIns="146957" bIns="11021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effectLst/>
                <a:uLnTx/>
                <a:uFillTx/>
                <a:latin typeface="Segoe UI Semibold"/>
                <a:ea typeface="+mn-ea"/>
                <a:cs typeface="+mn-cs"/>
              </a:rPr>
              <a:t>AutoGen</a:t>
            </a:r>
            <a:r>
              <a:rPr kumimoji="0" lang="en-US" sz="1800" b="0" i="0" u="none" strike="noStrike" kern="1200" cap="none" spc="0" normalizeH="0" baseline="0" noProof="0">
                <a:ln>
                  <a:noFill/>
                </a:ln>
                <a:effectLst/>
                <a:uLnTx/>
                <a:uFillTx/>
                <a:latin typeface="Segoe UI Semibold"/>
                <a:ea typeface="+mn-ea"/>
                <a:cs typeface="+mn-cs"/>
              </a:rPr>
              <a:t>/Semantic Kernel</a:t>
            </a:r>
          </a:p>
        </p:txBody>
      </p:sp>
      <p:sp>
        <p:nvSpPr>
          <p:cNvPr id="16" name="Rounded Rectangle 43">
            <a:extLst>
              <a:ext uri="{FF2B5EF4-FFF2-40B4-BE49-F238E27FC236}">
                <a16:creationId xmlns:a16="http://schemas.microsoft.com/office/drawing/2014/main" id="{D046A5F6-BFBA-4817-88AA-68BED9CC5F79}"/>
              </a:ext>
            </a:extLst>
          </p:cNvPr>
          <p:cNvSpPr/>
          <p:nvPr/>
        </p:nvSpPr>
        <p:spPr>
          <a:xfrm>
            <a:off x="3299363" y="2657577"/>
            <a:ext cx="5525539" cy="2675643"/>
          </a:xfrm>
          <a:prstGeom prst="roundRect">
            <a:avLst>
              <a:gd name="adj" fmla="val 11560"/>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6957" tIns="288000" rIns="146957" bIns="110218"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Semibold"/>
                <a:ea typeface="+mn-ea"/>
                <a:cs typeface="+mn-cs"/>
              </a:rPr>
              <a:t>Group chat</a:t>
            </a:r>
          </a:p>
        </p:txBody>
      </p:sp>
      <p:grpSp>
        <p:nvGrpSpPr>
          <p:cNvPr id="33" name="Group 32" descr="icon for Chat state&#10;">
            <a:extLst>
              <a:ext uri="{FF2B5EF4-FFF2-40B4-BE49-F238E27FC236}">
                <a16:creationId xmlns:a16="http://schemas.microsoft.com/office/drawing/2014/main" id="{80A69D37-E67D-DB3E-18B8-13375BA5B524}"/>
              </a:ext>
            </a:extLst>
          </p:cNvPr>
          <p:cNvGrpSpPr/>
          <p:nvPr/>
        </p:nvGrpSpPr>
        <p:grpSpPr>
          <a:xfrm>
            <a:off x="1263031" y="2953959"/>
            <a:ext cx="2427368" cy="760516"/>
            <a:chOff x="1263031" y="2953959"/>
            <a:chExt cx="2427368" cy="760516"/>
          </a:xfrm>
        </p:grpSpPr>
        <p:sp>
          <p:nvSpPr>
            <p:cNvPr id="20" name="Oval 82">
              <a:extLst>
                <a:ext uri="{FF2B5EF4-FFF2-40B4-BE49-F238E27FC236}">
                  <a16:creationId xmlns:a16="http://schemas.microsoft.com/office/drawing/2014/main" id="{D7F991D7-7158-3F18-6655-758A07303B21}"/>
                </a:ext>
                <a:ext uri="{C183D7F6-B498-43B3-948B-1728B52AA6E4}">
                  <adec:decorative xmlns:adec="http://schemas.microsoft.com/office/drawing/2017/decorative" val="1"/>
                </a:ext>
              </a:extLst>
            </p:cNvPr>
            <p:cNvSpPr/>
            <p:nvPr/>
          </p:nvSpPr>
          <p:spPr>
            <a:xfrm>
              <a:off x="1868048" y="2953959"/>
              <a:ext cx="760516" cy="760516"/>
            </a:xfrm>
            <a:prstGeom prst="ellipse">
              <a:avLst/>
            </a:prstGeom>
            <a:solidFill>
              <a:schemeClr val="bg1">
                <a:lumMod val="95000"/>
              </a:schemeClr>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pic>
          <p:nvPicPr>
            <p:cNvPr id="21" name="Picture 2" descr="Cosmos DB - Database of Databases">
              <a:extLst>
                <a:ext uri="{FF2B5EF4-FFF2-40B4-BE49-F238E27FC236}">
                  <a16:creationId xmlns:a16="http://schemas.microsoft.com/office/drawing/2014/main" id="{0E7142A0-0502-9106-998C-43244DF4EF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9307" y="3106269"/>
              <a:ext cx="868372" cy="45589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88EDE67-A46E-6F80-2657-BECBB461A145}"/>
                </a:ext>
              </a:extLst>
            </p:cNvPr>
            <p:cNvSpPr txBox="1"/>
            <p:nvPr/>
          </p:nvSpPr>
          <p:spPr>
            <a:xfrm>
              <a:off x="1263031" y="3080426"/>
              <a:ext cx="577979" cy="523220"/>
            </a:xfrm>
            <a:prstGeom prst="rect">
              <a:avLst/>
            </a:prstGeom>
            <a:noFill/>
          </p:spPr>
          <p:txBody>
            <a:bodyPr wrap="none" rtlCol="0">
              <a:spAutoFit/>
            </a:bodyPr>
            <a:lstStyle>
              <a:defPPr>
                <a:defRPr lang="en-US"/>
              </a:defPPr>
              <a:lvl1pPr algn="ctr">
                <a:defRPr sz="1400" b="1">
                  <a:latin typeface="+mj-lt"/>
                </a:defRPr>
              </a:lvl1pPr>
            </a:lstStyle>
            <a:p>
              <a:pPr lvl="0" algn="l" defTabSz="914400">
                <a:defRPr/>
              </a:pPr>
              <a:r>
                <a:rPr kumimoji="0" lang="en-US" sz="1400" b="0" i="0" u="none" strike="noStrike" kern="1200" cap="none" spc="0" normalizeH="0" baseline="0" noProof="0">
                  <a:ln>
                    <a:noFill/>
                  </a:ln>
                  <a:effectLst/>
                  <a:uLnTx/>
                  <a:uFillTx/>
                  <a:latin typeface="Segoe UI Semibold"/>
                  <a:ea typeface="+mn-ea"/>
                  <a:cs typeface="+mn-cs"/>
                </a:rPr>
                <a:t>Chat</a:t>
              </a:r>
              <a:br>
                <a:rPr kumimoji="0" lang="en-US" sz="1400" b="0" i="0" u="none" strike="noStrike" kern="1200" cap="none" spc="0" normalizeH="0" baseline="0" noProof="0">
                  <a:ln>
                    <a:noFill/>
                  </a:ln>
                  <a:effectLst/>
                  <a:uLnTx/>
                  <a:uFillTx/>
                  <a:latin typeface="Segoe UI Semibold"/>
                  <a:ea typeface="+mn-ea"/>
                  <a:cs typeface="+mn-cs"/>
                </a:rPr>
              </a:br>
              <a:r>
                <a:rPr kumimoji="0" lang="en-US" sz="1400" b="0" i="0" u="none" strike="noStrike" kern="1200" cap="none" spc="0" normalizeH="0" baseline="0" noProof="0">
                  <a:ln>
                    <a:noFill/>
                  </a:ln>
                  <a:effectLst/>
                  <a:uLnTx/>
                  <a:uFillTx/>
                  <a:latin typeface="Segoe UI Semibold"/>
                  <a:ea typeface="+mn-ea"/>
                  <a:cs typeface="+mn-cs"/>
                </a:rPr>
                <a:t>state</a:t>
              </a:r>
            </a:p>
          </p:txBody>
        </p:sp>
        <p:sp>
          <p:nvSpPr>
            <p:cNvPr id="24" name="Прямоугольник 23">
              <a:extLst>
                <a:ext uri="{FF2B5EF4-FFF2-40B4-BE49-F238E27FC236}">
                  <a16:creationId xmlns:a16="http://schemas.microsoft.com/office/drawing/2014/main" id="{C93B8468-D514-086F-566E-5EBCB5A50239}"/>
                </a:ext>
                <a:ext uri="{C183D7F6-B498-43B3-948B-1728B52AA6E4}">
                  <adec:decorative xmlns:adec="http://schemas.microsoft.com/office/drawing/2017/decorative" val="1"/>
                </a:ext>
              </a:extLst>
            </p:cNvPr>
            <p:cNvSpPr/>
            <p:nvPr/>
          </p:nvSpPr>
          <p:spPr bwMode="auto">
            <a:xfrm>
              <a:off x="2788645" y="3281541"/>
              <a:ext cx="592350" cy="120989"/>
            </a:xfrm>
            <a:prstGeom prst="rect">
              <a:avLst/>
            </a:prstGeom>
            <a:solidFill>
              <a:srgbClr val="D7D7D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5" name="Овал 24">
              <a:extLst>
                <a:ext uri="{FF2B5EF4-FFF2-40B4-BE49-F238E27FC236}">
                  <a16:creationId xmlns:a16="http://schemas.microsoft.com/office/drawing/2014/main" id="{4A74CE77-FA69-7858-B917-4F9558F65090}"/>
                </a:ext>
                <a:ext uri="{C183D7F6-B498-43B3-948B-1728B52AA6E4}">
                  <adec:decorative xmlns:adec="http://schemas.microsoft.com/office/drawing/2017/decorative" val="1"/>
                </a:ext>
              </a:extLst>
            </p:cNvPr>
            <p:cNvSpPr/>
            <p:nvPr/>
          </p:nvSpPr>
          <p:spPr bwMode="auto">
            <a:xfrm>
              <a:off x="3535599" y="3253877"/>
              <a:ext cx="154800" cy="154800"/>
            </a:xfrm>
            <a:prstGeom prst="ellipse">
              <a:avLst/>
            </a:prstGeom>
            <a:solidFill>
              <a:schemeClr val="tx1"/>
            </a:solid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26" name="Прямая соединительная линия 25">
              <a:extLst>
                <a:ext uri="{FF2B5EF4-FFF2-40B4-BE49-F238E27FC236}">
                  <a16:creationId xmlns:a16="http://schemas.microsoft.com/office/drawing/2014/main" id="{54100157-27CC-A863-AC53-2FB3AFAAF529}"/>
                </a:ext>
                <a:ext uri="{C183D7F6-B498-43B3-948B-1728B52AA6E4}">
                  <adec:decorative xmlns:adec="http://schemas.microsoft.com/office/drawing/2017/decorative" val="1"/>
                </a:ext>
              </a:extLst>
            </p:cNvPr>
            <p:cNvCxnSpPr>
              <a:cxnSpLocks/>
              <a:endCxn id="25" idx="2"/>
            </p:cNvCxnSpPr>
            <p:nvPr/>
          </p:nvCxnSpPr>
          <p:spPr>
            <a:xfrm flipV="1">
              <a:off x="2633571" y="3331277"/>
              <a:ext cx="902028" cy="5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7" name="Rounded Rectangle 45">
            <a:extLst>
              <a:ext uri="{FF2B5EF4-FFF2-40B4-BE49-F238E27FC236}">
                <a16:creationId xmlns:a16="http://schemas.microsoft.com/office/drawing/2014/main" id="{B4B1175B-B3B3-D1F4-CA53-0E31CCFB3DFA}"/>
              </a:ext>
            </a:extLst>
          </p:cNvPr>
          <p:cNvSpPr/>
          <p:nvPr/>
        </p:nvSpPr>
        <p:spPr>
          <a:xfrm>
            <a:off x="3642265" y="3720416"/>
            <a:ext cx="1456280" cy="1318662"/>
          </a:xfrm>
          <a:prstGeom prst="roundRect">
            <a:avLst/>
          </a:prstGeom>
          <a:gradFill flip="none" rotWithShape="1">
            <a:gsLst>
              <a:gs pos="0">
                <a:srgbClr val="0A6BBA"/>
              </a:gs>
              <a:gs pos="79000">
                <a:srgbClr val="318581"/>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182880" numCol="1" spcCol="0" rtlCol="0" fromWordArt="0" anchor="ctr" anchorCtr="0" forceAA="0" compatLnSpc="1">
            <a:prstTxWarp prst="textNoShape">
              <a:avLst/>
            </a:prstTxWarp>
            <a:no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User</a:t>
            </a:r>
            <a:br>
              <a:rPr kumimoji="0" lang="en-US" sz="1800" b="0" i="0" u="none" strike="noStrike" kern="1200" cap="none" spc="0" normalizeH="0" baseline="0" noProof="0">
                <a:ln>
                  <a:noFill/>
                </a:ln>
                <a:solidFill>
                  <a:srgbClr val="FFFFFF"/>
                </a:solidFill>
                <a:effectLst/>
                <a:uLnTx/>
                <a:uFillTx/>
                <a:latin typeface="Segoe UI Semibold"/>
                <a:ea typeface="+mn-ea"/>
                <a:cs typeface="+mn-cs"/>
              </a:rPr>
            </a:br>
            <a:r>
              <a:rPr kumimoji="0" lang="en-US" sz="1800" b="0" i="0" u="none" strike="noStrike" kern="1200" cap="none" spc="0" normalizeH="0" baseline="0" noProof="0">
                <a:ln>
                  <a:noFill/>
                </a:ln>
                <a:solidFill>
                  <a:srgbClr val="FFFFFF"/>
                </a:solidFill>
                <a:effectLst/>
                <a:uLnTx/>
                <a:uFillTx/>
                <a:latin typeface="Segoe UI Semibold"/>
                <a:ea typeface="+mn-ea"/>
                <a:cs typeface="+mn-cs"/>
              </a:rPr>
              <a:t>proxy</a:t>
            </a:r>
          </a:p>
        </p:txBody>
      </p:sp>
      <p:sp>
        <p:nvSpPr>
          <p:cNvPr id="6" name="TextBox 5">
            <a:extLst>
              <a:ext uri="{FF2B5EF4-FFF2-40B4-BE49-F238E27FC236}">
                <a16:creationId xmlns:a16="http://schemas.microsoft.com/office/drawing/2014/main" id="{70248F39-64BD-CB38-F3FD-17C33B6A879B}"/>
              </a:ext>
            </a:extLst>
          </p:cNvPr>
          <p:cNvSpPr txBox="1"/>
          <p:nvPr/>
        </p:nvSpPr>
        <p:spPr>
          <a:xfrm>
            <a:off x="3958731" y="4694696"/>
            <a:ext cx="798295" cy="161583"/>
          </a:xfrm>
          <a:prstGeom prst="rect">
            <a:avLst/>
          </a:prstGeom>
          <a:noFill/>
        </p:spPr>
        <p:txBody>
          <a:bodyPr wrap="none" lIns="0" tIns="0" rIns="0" bIns="0" rtlCol="0">
            <a:spAutoFit/>
          </a:bodyPr>
          <a:lstStyle/>
          <a:p>
            <a:pPr algn="ctr"/>
            <a:r>
              <a:rPr lang="en-US" sz="1050">
                <a:solidFill>
                  <a:schemeClr val="tx1">
                    <a:alpha val="72891"/>
                  </a:schemeClr>
                </a:solidFill>
              </a:rPr>
              <a:t>Agent service</a:t>
            </a:r>
          </a:p>
        </p:txBody>
      </p:sp>
      <p:sp>
        <p:nvSpPr>
          <p:cNvPr id="18" name="Rounded Rectangle 46">
            <a:extLst>
              <a:ext uri="{FF2B5EF4-FFF2-40B4-BE49-F238E27FC236}">
                <a16:creationId xmlns:a16="http://schemas.microsoft.com/office/drawing/2014/main" id="{BF7CC7AF-1214-1B5E-EBD0-D0E699E21008}"/>
              </a:ext>
            </a:extLst>
          </p:cNvPr>
          <p:cNvSpPr/>
          <p:nvPr/>
        </p:nvSpPr>
        <p:spPr>
          <a:xfrm>
            <a:off x="5347965" y="3720416"/>
            <a:ext cx="1456280" cy="1318662"/>
          </a:xfrm>
          <a:prstGeom prst="roundRect">
            <a:avLst/>
          </a:prstGeom>
          <a:gradFill flip="none" rotWithShape="1">
            <a:gsLst>
              <a:gs pos="0">
                <a:srgbClr val="AC35AF"/>
              </a:gs>
              <a:gs pos="80000">
                <a:srgbClr val="0A6BBA"/>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182880" numCol="1" spcCol="0" rtlCol="0" fromWordArt="0" anchor="ctr" anchorCtr="0" forceAA="0" compatLnSpc="1">
            <a:prstTxWarp prst="textNoShape">
              <a:avLst/>
            </a:prstTxWarp>
            <a:no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mn-cs"/>
              </a:rPr>
              <a:t>Data Analyst</a:t>
            </a:r>
          </a:p>
        </p:txBody>
      </p:sp>
      <p:sp>
        <p:nvSpPr>
          <p:cNvPr id="3" name="TextBox 2">
            <a:extLst>
              <a:ext uri="{FF2B5EF4-FFF2-40B4-BE49-F238E27FC236}">
                <a16:creationId xmlns:a16="http://schemas.microsoft.com/office/drawing/2014/main" id="{2912A766-A658-F63B-FB26-BC1D3BD636E2}"/>
              </a:ext>
            </a:extLst>
          </p:cNvPr>
          <p:cNvSpPr txBox="1"/>
          <p:nvPr/>
        </p:nvSpPr>
        <p:spPr>
          <a:xfrm>
            <a:off x="5676959" y="4705223"/>
            <a:ext cx="798295" cy="161583"/>
          </a:xfrm>
          <a:prstGeom prst="rect">
            <a:avLst/>
          </a:prstGeom>
          <a:noFill/>
        </p:spPr>
        <p:txBody>
          <a:bodyPr wrap="none" lIns="0" tIns="0" rIns="0" bIns="0" rtlCol="0">
            <a:spAutoFit/>
          </a:bodyPr>
          <a:lstStyle/>
          <a:p>
            <a:pPr algn="ctr"/>
            <a:r>
              <a:rPr lang="en-US" sz="1050">
                <a:solidFill>
                  <a:schemeClr val="tx1">
                    <a:alpha val="72891"/>
                  </a:schemeClr>
                </a:solidFill>
              </a:rPr>
              <a:t>Agent service</a:t>
            </a:r>
          </a:p>
        </p:txBody>
      </p:sp>
      <p:sp>
        <p:nvSpPr>
          <p:cNvPr id="19" name="Rounded Rectangle 47">
            <a:extLst>
              <a:ext uri="{FF2B5EF4-FFF2-40B4-BE49-F238E27FC236}">
                <a16:creationId xmlns:a16="http://schemas.microsoft.com/office/drawing/2014/main" id="{BF2D18F7-BFAB-C0DB-FD81-E405F3E5C206}"/>
              </a:ext>
            </a:extLst>
          </p:cNvPr>
          <p:cNvSpPr/>
          <p:nvPr/>
        </p:nvSpPr>
        <p:spPr>
          <a:xfrm>
            <a:off x="7056953" y="3720416"/>
            <a:ext cx="1456280" cy="1318662"/>
          </a:xfrm>
          <a:prstGeom prst="roundRect">
            <a:avLst/>
          </a:prstGeom>
          <a:gradFill flip="none" rotWithShape="1">
            <a:gsLst>
              <a:gs pos="0">
                <a:srgbClr val="F65567"/>
              </a:gs>
              <a:gs pos="80000">
                <a:srgbClr val="AC35AF"/>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182880" numCol="1" spcCol="0" rtlCol="0" fromWordArt="0" anchor="ctr" anchorCtr="0" forceAA="0" compatLnSpc="1">
            <a:prstTxWarp prst="textNoShape">
              <a:avLst/>
            </a:prstTxWarp>
            <a:no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lang="en-US" sz="1800">
                <a:solidFill>
                  <a:srgbClr val="FFFFFF"/>
                </a:solidFill>
                <a:latin typeface="Segoe UI Semibold"/>
              </a:rPr>
              <a:t>SQL </a:t>
            </a:r>
          </a:p>
          <a:p>
            <a:pPr marL="0" marR="0" lvl="0" indent="0" algn="ctr" defTabSz="914437" rtl="0" eaLnBrk="1" fontAlgn="auto" latinLnBrk="0" hangingPunct="1">
              <a:lnSpc>
                <a:spcPct val="100000"/>
              </a:lnSpc>
              <a:spcBef>
                <a:spcPts val="0"/>
              </a:spcBef>
              <a:spcAft>
                <a:spcPts val="0"/>
              </a:spcAft>
              <a:buClrTx/>
              <a:buSzTx/>
              <a:buFontTx/>
              <a:buNone/>
              <a:tabLst/>
              <a:defRPr/>
            </a:pPr>
            <a:r>
              <a:rPr lang="en-US" sz="1800">
                <a:solidFill>
                  <a:srgbClr val="FFFFFF"/>
                </a:solidFill>
                <a:latin typeface="Segoe UI Semibold"/>
              </a:rPr>
              <a:t>agent</a:t>
            </a: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 name="TextBox 3">
            <a:extLst>
              <a:ext uri="{FF2B5EF4-FFF2-40B4-BE49-F238E27FC236}">
                <a16:creationId xmlns:a16="http://schemas.microsoft.com/office/drawing/2014/main" id="{C9A557D4-C265-AD0D-23F0-5B8DFC552A58}"/>
              </a:ext>
            </a:extLst>
          </p:cNvPr>
          <p:cNvSpPr txBox="1"/>
          <p:nvPr/>
        </p:nvSpPr>
        <p:spPr>
          <a:xfrm>
            <a:off x="7375525" y="4705223"/>
            <a:ext cx="819135" cy="161583"/>
          </a:xfrm>
          <a:prstGeom prst="rect">
            <a:avLst/>
          </a:prstGeom>
          <a:noFill/>
        </p:spPr>
        <p:txBody>
          <a:bodyPr wrap="none" lIns="0" tIns="0" rIns="0" bIns="0" rtlCol="0">
            <a:spAutoFit/>
          </a:bodyPr>
          <a:lstStyle/>
          <a:p>
            <a:pPr algn="ctr"/>
            <a:r>
              <a:rPr lang="en-US" sz="1050">
                <a:solidFill>
                  <a:schemeClr val="tx1">
                    <a:alpha val="72891"/>
                  </a:schemeClr>
                </a:solidFill>
              </a:rPr>
              <a:t>Agent service</a:t>
            </a:r>
          </a:p>
        </p:txBody>
      </p:sp>
      <p:grpSp>
        <p:nvGrpSpPr>
          <p:cNvPr id="27" name="Group 26" descr="icons for file search and code interpreter linking to data analyst box">
            <a:extLst>
              <a:ext uri="{FF2B5EF4-FFF2-40B4-BE49-F238E27FC236}">
                <a16:creationId xmlns:a16="http://schemas.microsoft.com/office/drawing/2014/main" id="{49D47FB4-0C5B-CD64-BF67-741CD31098B3}"/>
              </a:ext>
            </a:extLst>
          </p:cNvPr>
          <p:cNvGrpSpPr/>
          <p:nvPr/>
        </p:nvGrpSpPr>
        <p:grpSpPr>
          <a:xfrm>
            <a:off x="8424481" y="3635455"/>
            <a:ext cx="3360536" cy="1611424"/>
            <a:chOff x="8431634" y="2801500"/>
            <a:chExt cx="3360536" cy="1611424"/>
          </a:xfrm>
        </p:grpSpPr>
        <p:sp>
          <p:nvSpPr>
            <p:cNvPr id="23" name="TextBox 22">
              <a:extLst>
                <a:ext uri="{FF2B5EF4-FFF2-40B4-BE49-F238E27FC236}">
                  <a16:creationId xmlns:a16="http://schemas.microsoft.com/office/drawing/2014/main" id="{EC2082C4-020F-112C-F3D6-588321EE2835}"/>
                </a:ext>
              </a:extLst>
            </p:cNvPr>
            <p:cNvSpPr txBox="1"/>
            <p:nvPr/>
          </p:nvSpPr>
          <p:spPr>
            <a:xfrm>
              <a:off x="10257198" y="3784298"/>
              <a:ext cx="1053045" cy="523220"/>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Code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interpreter</a:t>
              </a:r>
            </a:p>
          </p:txBody>
        </p:sp>
        <p:sp>
          <p:nvSpPr>
            <p:cNvPr id="28" name="Прямоугольник 27">
              <a:extLst>
                <a:ext uri="{FF2B5EF4-FFF2-40B4-BE49-F238E27FC236}">
                  <a16:creationId xmlns:a16="http://schemas.microsoft.com/office/drawing/2014/main" id="{09E1E44B-6A50-DBDB-BB08-FCD3C0751D66}"/>
                </a:ext>
                <a:ext uri="{C183D7F6-B498-43B3-948B-1728B52AA6E4}">
                  <adec:decorative xmlns:adec="http://schemas.microsoft.com/office/drawing/2017/decorative" val="1"/>
                </a:ext>
              </a:extLst>
            </p:cNvPr>
            <p:cNvSpPr/>
            <p:nvPr/>
          </p:nvSpPr>
          <p:spPr bwMode="auto">
            <a:xfrm flipH="1">
              <a:off x="8745227" y="3931143"/>
              <a:ext cx="592350" cy="120989"/>
            </a:xfrm>
            <a:prstGeom prst="rect">
              <a:avLst/>
            </a:prstGeom>
            <a:solidFill>
              <a:srgbClr val="E2D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Овал 28">
              <a:extLst>
                <a:ext uri="{FF2B5EF4-FFF2-40B4-BE49-F238E27FC236}">
                  <a16:creationId xmlns:a16="http://schemas.microsoft.com/office/drawing/2014/main" id="{44CA3F8A-77A6-1A13-143A-291BA79E4E80}"/>
                </a:ext>
                <a:ext uri="{C183D7F6-B498-43B3-948B-1728B52AA6E4}">
                  <adec:decorative xmlns:adec="http://schemas.microsoft.com/office/drawing/2017/decorative" val="1"/>
                </a:ext>
              </a:extLst>
            </p:cNvPr>
            <p:cNvSpPr/>
            <p:nvPr/>
          </p:nvSpPr>
          <p:spPr bwMode="auto">
            <a:xfrm flipH="1">
              <a:off x="8431634" y="3908110"/>
              <a:ext cx="151418" cy="151418"/>
            </a:xfrm>
            <a:prstGeom prst="ellipse">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0" name="Прямая соединительная линия 29">
              <a:extLst>
                <a:ext uri="{FF2B5EF4-FFF2-40B4-BE49-F238E27FC236}">
                  <a16:creationId xmlns:a16="http://schemas.microsoft.com/office/drawing/2014/main" id="{9AA4136D-52D8-7AF2-D29B-E856111103E4}"/>
                </a:ext>
                <a:ext uri="{C183D7F6-B498-43B3-948B-1728B52AA6E4}">
                  <adec:decorative xmlns:adec="http://schemas.microsoft.com/office/drawing/2017/decorative" val="1"/>
                </a:ext>
              </a:extLst>
            </p:cNvPr>
            <p:cNvCxnSpPr>
              <a:cxnSpLocks/>
              <a:endCxn id="29" idx="2"/>
            </p:cNvCxnSpPr>
            <p:nvPr/>
          </p:nvCxnSpPr>
          <p:spPr>
            <a:xfrm flipH="1">
              <a:off x="8583052" y="3983819"/>
              <a:ext cx="9095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D14E4C0-0D19-62B0-1BE5-0C7591E80787}"/>
                </a:ext>
              </a:extLst>
            </p:cNvPr>
            <p:cNvSpPr txBox="1"/>
            <p:nvPr/>
          </p:nvSpPr>
          <p:spPr>
            <a:xfrm>
              <a:off x="10257198" y="3018233"/>
              <a:ext cx="1534972" cy="307777"/>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Segoe UI Semibold"/>
                  <a:ea typeface="+mn-ea"/>
                  <a:cs typeface="+mn-cs"/>
                </a:rPr>
                <a:t>Custom function</a:t>
              </a:r>
            </a:p>
          </p:txBody>
        </p:sp>
        <p:sp>
          <p:nvSpPr>
            <p:cNvPr id="8" name="Прямоугольник 27">
              <a:extLst>
                <a:ext uri="{FF2B5EF4-FFF2-40B4-BE49-F238E27FC236}">
                  <a16:creationId xmlns:a16="http://schemas.microsoft.com/office/drawing/2014/main" id="{968B75B3-E2AC-EFBB-89C4-BE0679241408}"/>
                </a:ext>
                <a:ext uri="{C183D7F6-B498-43B3-948B-1728B52AA6E4}">
                  <adec:decorative xmlns:adec="http://schemas.microsoft.com/office/drawing/2017/decorative" val="1"/>
                </a:ext>
              </a:extLst>
            </p:cNvPr>
            <p:cNvSpPr/>
            <p:nvPr/>
          </p:nvSpPr>
          <p:spPr bwMode="auto">
            <a:xfrm flipH="1">
              <a:off x="8741559" y="3063223"/>
              <a:ext cx="592350" cy="120989"/>
            </a:xfrm>
            <a:prstGeom prst="rect">
              <a:avLst/>
            </a:prstGeom>
            <a:solidFill>
              <a:srgbClr val="E2D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Овал 28">
              <a:extLst>
                <a:ext uri="{FF2B5EF4-FFF2-40B4-BE49-F238E27FC236}">
                  <a16:creationId xmlns:a16="http://schemas.microsoft.com/office/drawing/2014/main" id="{B9DBB955-B2B5-FCB0-B6B6-09FA5A038CC7}"/>
                </a:ext>
                <a:ext uri="{C183D7F6-B498-43B3-948B-1728B52AA6E4}">
                  <adec:decorative xmlns:adec="http://schemas.microsoft.com/office/drawing/2017/decorative" val="1"/>
                </a:ext>
              </a:extLst>
            </p:cNvPr>
            <p:cNvSpPr/>
            <p:nvPr/>
          </p:nvSpPr>
          <p:spPr bwMode="auto">
            <a:xfrm flipH="1">
              <a:off x="8431634" y="3057202"/>
              <a:ext cx="151418" cy="1514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10" name="Прямая соединительная линия 29">
              <a:extLst>
                <a:ext uri="{FF2B5EF4-FFF2-40B4-BE49-F238E27FC236}">
                  <a16:creationId xmlns:a16="http://schemas.microsoft.com/office/drawing/2014/main" id="{C6D5BDAD-6190-3C37-D4FD-164905AA255B}"/>
                </a:ext>
                <a:ext uri="{C183D7F6-B498-43B3-948B-1728B52AA6E4}">
                  <adec:decorative xmlns:adec="http://schemas.microsoft.com/office/drawing/2017/decorative" val="1"/>
                </a:ext>
              </a:extLst>
            </p:cNvPr>
            <p:cNvCxnSpPr>
              <a:cxnSpLocks/>
              <a:endCxn id="9" idx="2"/>
            </p:cNvCxnSpPr>
            <p:nvPr/>
          </p:nvCxnSpPr>
          <p:spPr>
            <a:xfrm flipH="1">
              <a:off x="8583052" y="3132911"/>
              <a:ext cx="9095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Oval 90">
              <a:extLst>
                <a:ext uri="{FF2B5EF4-FFF2-40B4-BE49-F238E27FC236}">
                  <a16:creationId xmlns:a16="http://schemas.microsoft.com/office/drawing/2014/main" id="{278D90C5-D398-24D9-7B31-A72A7BB0256D}"/>
                </a:ext>
                <a:ext uri="{C183D7F6-B498-43B3-948B-1728B52AA6E4}">
                  <adec:decorative xmlns:adec="http://schemas.microsoft.com/office/drawing/2017/decorative" val="1"/>
                </a:ext>
              </a:extLst>
            </p:cNvPr>
            <p:cNvSpPr/>
            <p:nvPr/>
          </p:nvSpPr>
          <p:spPr>
            <a:xfrm>
              <a:off x="9458586" y="2801500"/>
              <a:ext cx="760516" cy="760516"/>
            </a:xfrm>
            <a:prstGeom prst="ellipse">
              <a:avLst/>
            </a:prstGeom>
            <a:solidFill>
              <a:schemeClr val="tx1"/>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sp>
          <p:nvSpPr>
            <p:cNvPr id="31" name="Oval 90">
              <a:extLst>
                <a:ext uri="{FF2B5EF4-FFF2-40B4-BE49-F238E27FC236}">
                  <a16:creationId xmlns:a16="http://schemas.microsoft.com/office/drawing/2014/main" id="{3152F8C4-7DE3-AF04-8717-A96DFB29C41F}"/>
                </a:ext>
                <a:ext uri="{C183D7F6-B498-43B3-948B-1728B52AA6E4}">
                  <adec:decorative xmlns:adec="http://schemas.microsoft.com/office/drawing/2017/decorative" val="1"/>
                </a:ext>
              </a:extLst>
            </p:cNvPr>
            <p:cNvSpPr/>
            <p:nvPr/>
          </p:nvSpPr>
          <p:spPr>
            <a:xfrm>
              <a:off x="9458586" y="3652408"/>
              <a:ext cx="760516" cy="760516"/>
            </a:xfrm>
            <a:prstGeom prst="ellipse">
              <a:avLst/>
            </a:prstGeom>
            <a:solidFill>
              <a:schemeClr val="tx1"/>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pic>
          <p:nvPicPr>
            <p:cNvPr id="32" name="Picture 6" descr="Python (programming language) - Wikipedia">
              <a:extLst>
                <a:ext uri="{FF2B5EF4-FFF2-40B4-BE49-F238E27FC236}">
                  <a16:creationId xmlns:a16="http://schemas.microsoft.com/office/drawing/2014/main" id="{403840B3-8CB6-D71E-7586-A5DBC413C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9237" y="3802756"/>
              <a:ext cx="524962" cy="576617"/>
            </a:xfrm>
            <a:prstGeom prst="rect">
              <a:avLst/>
            </a:prstGeom>
            <a:noFill/>
            <a:extLst>
              <a:ext uri="{909E8E84-426E-40DD-AFC4-6F175D3DCCD1}">
                <a14:hiddenFill xmlns:a14="http://schemas.microsoft.com/office/drawing/2010/main">
                  <a:solidFill>
                    <a:srgbClr val="FFFFFF"/>
                  </a:solidFill>
                </a14:hiddenFill>
              </a:ext>
            </a:extLst>
          </p:spPr>
        </p:pic>
      </p:grpSp>
      <p:pic>
        <p:nvPicPr>
          <p:cNvPr id="41" name="Graphic 40" descr="Programmer male with solid fill">
            <a:extLst>
              <a:ext uri="{FF2B5EF4-FFF2-40B4-BE49-F238E27FC236}">
                <a16:creationId xmlns:a16="http://schemas.microsoft.com/office/drawing/2014/main" id="{5C005497-56AA-AE95-BE6D-C13CF050481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494723" y="3661008"/>
            <a:ext cx="632323" cy="632323"/>
          </a:xfrm>
          <a:prstGeom prst="rect">
            <a:avLst/>
          </a:prstGeom>
        </p:spPr>
      </p:pic>
      <p:sp>
        <p:nvSpPr>
          <p:cNvPr id="42" name="Oval 41">
            <a:extLst>
              <a:ext uri="{FF2B5EF4-FFF2-40B4-BE49-F238E27FC236}">
                <a16:creationId xmlns:a16="http://schemas.microsoft.com/office/drawing/2014/main" id="{278D90C5-D398-24D9-7B31-A72A7BB0256D}"/>
              </a:ext>
              <a:ext uri="{C183D7F6-B498-43B3-948B-1728B52AA6E4}">
                <adec:decorative xmlns:adec="http://schemas.microsoft.com/office/drawing/2017/decorative" val="1"/>
              </a:ext>
            </a:extLst>
          </p:cNvPr>
          <p:cNvSpPr/>
          <p:nvPr/>
        </p:nvSpPr>
        <p:spPr>
          <a:xfrm>
            <a:off x="5521432" y="5885668"/>
            <a:ext cx="760516" cy="760516"/>
          </a:xfrm>
          <a:prstGeom prst="ellipse">
            <a:avLst/>
          </a:prstGeom>
          <a:solidFill>
            <a:schemeClr val="bg1">
              <a:lumMod val="95000"/>
            </a:schemeClr>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grpSp>
        <p:nvGrpSpPr>
          <p:cNvPr id="43" name="Group 42" descr="icons for file search and code interpreter linking to data analyst box">
            <a:extLst>
              <a:ext uri="{FF2B5EF4-FFF2-40B4-BE49-F238E27FC236}">
                <a16:creationId xmlns:a16="http://schemas.microsoft.com/office/drawing/2014/main" id="{77B6F5B6-936C-4768-EED6-70D7FF6E47B0}"/>
              </a:ext>
            </a:extLst>
          </p:cNvPr>
          <p:cNvGrpSpPr/>
          <p:nvPr/>
        </p:nvGrpSpPr>
        <p:grpSpPr>
          <a:xfrm rot="5400000">
            <a:off x="5209241" y="5061291"/>
            <a:ext cx="1787469" cy="1578396"/>
            <a:chOff x="8431634" y="2801500"/>
            <a:chExt cx="1787469" cy="1578396"/>
          </a:xfrm>
        </p:grpSpPr>
        <p:sp>
          <p:nvSpPr>
            <p:cNvPr id="45" name="Прямоугольник 27">
              <a:extLst>
                <a:ext uri="{FF2B5EF4-FFF2-40B4-BE49-F238E27FC236}">
                  <a16:creationId xmlns:a16="http://schemas.microsoft.com/office/drawing/2014/main" id="{D0206914-9FAC-827F-6B1A-155B417E1940}"/>
                </a:ext>
                <a:ext uri="{C183D7F6-B498-43B3-948B-1728B52AA6E4}">
                  <adec:decorative xmlns:adec="http://schemas.microsoft.com/office/drawing/2017/decorative" val="1"/>
                </a:ext>
              </a:extLst>
            </p:cNvPr>
            <p:cNvSpPr/>
            <p:nvPr/>
          </p:nvSpPr>
          <p:spPr bwMode="auto">
            <a:xfrm flipH="1">
              <a:off x="8745227" y="3931143"/>
              <a:ext cx="592350" cy="120989"/>
            </a:xfrm>
            <a:prstGeom prst="rect">
              <a:avLst/>
            </a:prstGeom>
            <a:solidFill>
              <a:srgbClr val="E2D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Овал 28">
              <a:extLst>
                <a:ext uri="{FF2B5EF4-FFF2-40B4-BE49-F238E27FC236}">
                  <a16:creationId xmlns:a16="http://schemas.microsoft.com/office/drawing/2014/main" id="{16BC2E61-B87D-BFE2-0F0B-1E04E3303162}"/>
                </a:ext>
                <a:ext uri="{C183D7F6-B498-43B3-948B-1728B52AA6E4}">
                  <adec:decorative xmlns:adec="http://schemas.microsoft.com/office/drawing/2017/decorative" val="1"/>
                </a:ext>
              </a:extLst>
            </p:cNvPr>
            <p:cNvSpPr/>
            <p:nvPr/>
          </p:nvSpPr>
          <p:spPr bwMode="auto">
            <a:xfrm flipH="1">
              <a:off x="8431634" y="3908110"/>
              <a:ext cx="151418" cy="1514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47" name="Прямая соединительная линия 29">
              <a:extLst>
                <a:ext uri="{FF2B5EF4-FFF2-40B4-BE49-F238E27FC236}">
                  <a16:creationId xmlns:a16="http://schemas.microsoft.com/office/drawing/2014/main" id="{A4A6E974-2808-915F-21D0-8E19C8576C4D}"/>
                </a:ext>
                <a:ext uri="{C183D7F6-B498-43B3-948B-1728B52AA6E4}">
                  <adec:decorative xmlns:adec="http://schemas.microsoft.com/office/drawing/2017/decorative" val="1"/>
                </a:ext>
              </a:extLst>
            </p:cNvPr>
            <p:cNvCxnSpPr>
              <a:cxnSpLocks/>
              <a:endCxn id="46" idx="2"/>
            </p:cNvCxnSpPr>
            <p:nvPr/>
          </p:nvCxnSpPr>
          <p:spPr>
            <a:xfrm flipH="1">
              <a:off x="8583052" y="3983819"/>
              <a:ext cx="9095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9" name="Прямоугольник 27">
              <a:extLst>
                <a:ext uri="{FF2B5EF4-FFF2-40B4-BE49-F238E27FC236}">
                  <a16:creationId xmlns:a16="http://schemas.microsoft.com/office/drawing/2014/main" id="{6E7C4C04-1FF7-A4D3-10EF-9AC37C7267F0}"/>
                </a:ext>
                <a:ext uri="{C183D7F6-B498-43B3-948B-1728B52AA6E4}">
                  <adec:decorative xmlns:adec="http://schemas.microsoft.com/office/drawing/2017/decorative" val="1"/>
                </a:ext>
              </a:extLst>
            </p:cNvPr>
            <p:cNvSpPr/>
            <p:nvPr/>
          </p:nvSpPr>
          <p:spPr bwMode="auto">
            <a:xfrm flipH="1">
              <a:off x="8741559" y="3063223"/>
              <a:ext cx="592350" cy="120989"/>
            </a:xfrm>
            <a:prstGeom prst="rect">
              <a:avLst/>
            </a:prstGeom>
            <a:solidFill>
              <a:srgbClr val="E2D8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Овал 28">
              <a:extLst>
                <a:ext uri="{FF2B5EF4-FFF2-40B4-BE49-F238E27FC236}">
                  <a16:creationId xmlns:a16="http://schemas.microsoft.com/office/drawing/2014/main" id="{F2B677A8-8A08-4799-2545-61FD75113BFB}"/>
                </a:ext>
                <a:ext uri="{C183D7F6-B498-43B3-948B-1728B52AA6E4}">
                  <adec:decorative xmlns:adec="http://schemas.microsoft.com/office/drawing/2017/decorative" val="1"/>
                </a:ext>
              </a:extLst>
            </p:cNvPr>
            <p:cNvSpPr/>
            <p:nvPr/>
          </p:nvSpPr>
          <p:spPr bwMode="auto">
            <a:xfrm flipH="1">
              <a:off x="8431634" y="3057202"/>
              <a:ext cx="151418" cy="1514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ru-UA"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cxnSp>
          <p:nvCxnSpPr>
            <p:cNvPr id="51" name="Прямая соединительная линия 29">
              <a:extLst>
                <a:ext uri="{FF2B5EF4-FFF2-40B4-BE49-F238E27FC236}">
                  <a16:creationId xmlns:a16="http://schemas.microsoft.com/office/drawing/2014/main" id="{1F42B685-637A-2963-8870-FD01CA247D02}"/>
                </a:ext>
                <a:ext uri="{C183D7F6-B498-43B3-948B-1728B52AA6E4}">
                  <adec:decorative xmlns:adec="http://schemas.microsoft.com/office/drawing/2017/decorative" val="1"/>
                </a:ext>
              </a:extLst>
            </p:cNvPr>
            <p:cNvCxnSpPr>
              <a:cxnSpLocks/>
              <a:endCxn id="50" idx="2"/>
            </p:cNvCxnSpPr>
            <p:nvPr/>
          </p:nvCxnSpPr>
          <p:spPr>
            <a:xfrm flipH="1">
              <a:off x="8583052" y="3132911"/>
              <a:ext cx="90959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Oval 90">
              <a:extLst>
                <a:ext uri="{FF2B5EF4-FFF2-40B4-BE49-F238E27FC236}">
                  <a16:creationId xmlns:a16="http://schemas.microsoft.com/office/drawing/2014/main" id="{AD915784-841C-BC75-DC58-C05F177A0CDD}"/>
                </a:ext>
                <a:ext uri="{C183D7F6-B498-43B3-948B-1728B52AA6E4}">
                  <adec:decorative xmlns:adec="http://schemas.microsoft.com/office/drawing/2017/decorative" val="1"/>
                </a:ext>
              </a:extLst>
            </p:cNvPr>
            <p:cNvSpPr/>
            <p:nvPr/>
          </p:nvSpPr>
          <p:spPr>
            <a:xfrm>
              <a:off x="9458586" y="2801500"/>
              <a:ext cx="760516" cy="760516"/>
            </a:xfrm>
            <a:prstGeom prst="ellipse">
              <a:avLst/>
            </a:prstGeom>
            <a:solidFill>
              <a:schemeClr val="tx1"/>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sp>
          <p:nvSpPr>
            <p:cNvPr id="53" name="Freeform 34">
              <a:extLst>
                <a:ext uri="{FF2B5EF4-FFF2-40B4-BE49-F238E27FC236}">
                  <a16:creationId xmlns:a16="http://schemas.microsoft.com/office/drawing/2014/main" id="{7BF7A046-78EB-6B84-DEA6-F8C2FC543E6A}"/>
                </a:ext>
              </a:extLst>
            </p:cNvPr>
            <p:cNvSpPr/>
            <p:nvPr/>
          </p:nvSpPr>
          <p:spPr>
            <a:xfrm rot="16200000">
              <a:off x="9611957" y="2999771"/>
              <a:ext cx="414870" cy="331896"/>
            </a:xfrm>
            <a:custGeom>
              <a:avLst/>
              <a:gdLst>
                <a:gd name="connsiteX0" fmla="*/ 0 w 414870"/>
                <a:gd name="connsiteY0" fmla="*/ 57045 h 331896"/>
                <a:gd name="connsiteX1" fmla="*/ 57045 w 414870"/>
                <a:gd name="connsiteY1" fmla="*/ 0 h 331896"/>
                <a:gd name="connsiteX2" fmla="*/ 357826 w 414870"/>
                <a:gd name="connsiteY2" fmla="*/ 0 h 331896"/>
                <a:gd name="connsiteX3" fmla="*/ 414871 w 414870"/>
                <a:gd name="connsiteY3" fmla="*/ 57045 h 331896"/>
                <a:gd name="connsiteX4" fmla="*/ 414871 w 414870"/>
                <a:gd name="connsiteY4" fmla="*/ 274852 h 331896"/>
                <a:gd name="connsiteX5" fmla="*/ 357826 w 414870"/>
                <a:gd name="connsiteY5" fmla="*/ 331897 h 331896"/>
                <a:gd name="connsiteX6" fmla="*/ 217289 w 414870"/>
                <a:gd name="connsiteY6" fmla="*/ 331897 h 331896"/>
                <a:gd name="connsiteX7" fmla="*/ 174764 w 414870"/>
                <a:gd name="connsiteY7" fmla="*/ 289372 h 331896"/>
                <a:gd name="connsiteX8" fmla="*/ 186692 w 414870"/>
                <a:gd name="connsiteY8" fmla="*/ 238551 h 331896"/>
                <a:gd name="connsiteX9" fmla="*/ 274852 w 414870"/>
                <a:gd name="connsiteY9" fmla="*/ 238551 h 331896"/>
                <a:gd name="connsiteX10" fmla="*/ 290410 w 414870"/>
                <a:gd name="connsiteY10" fmla="*/ 222993 h 331896"/>
                <a:gd name="connsiteX11" fmla="*/ 274852 w 414870"/>
                <a:gd name="connsiteY11" fmla="*/ 207435 h 331896"/>
                <a:gd name="connsiteX12" fmla="*/ 182398 w 414870"/>
                <a:gd name="connsiteY12" fmla="*/ 207435 h 331896"/>
                <a:gd name="connsiteX13" fmla="*/ 168251 w 414870"/>
                <a:gd name="connsiteY13" fmla="*/ 176320 h 331896"/>
                <a:gd name="connsiteX14" fmla="*/ 316339 w 414870"/>
                <a:gd name="connsiteY14" fmla="*/ 176320 h 331896"/>
                <a:gd name="connsiteX15" fmla="*/ 331897 w 414870"/>
                <a:gd name="connsiteY15" fmla="*/ 160762 h 331896"/>
                <a:gd name="connsiteX16" fmla="*/ 316339 w 414870"/>
                <a:gd name="connsiteY16" fmla="*/ 145205 h 331896"/>
                <a:gd name="connsiteX17" fmla="*/ 138214 w 414870"/>
                <a:gd name="connsiteY17" fmla="*/ 145205 h 331896"/>
                <a:gd name="connsiteX18" fmla="*/ 72602 w 414870"/>
                <a:gd name="connsiteY18" fmla="*/ 124461 h 331896"/>
                <a:gd name="connsiteX19" fmla="*/ 0 w 414870"/>
                <a:gd name="connsiteY19" fmla="*/ 150536 h 331896"/>
                <a:gd name="connsiteX20" fmla="*/ 0 w 414870"/>
                <a:gd name="connsiteY20" fmla="*/ 57045 h 331896"/>
                <a:gd name="connsiteX21" fmla="*/ 98532 w 414870"/>
                <a:gd name="connsiteY21" fmla="*/ 82974 h 331896"/>
                <a:gd name="connsiteX22" fmla="*/ 82974 w 414870"/>
                <a:gd name="connsiteY22" fmla="*/ 98532 h 331896"/>
                <a:gd name="connsiteX23" fmla="*/ 98532 w 414870"/>
                <a:gd name="connsiteY23" fmla="*/ 114089 h 331896"/>
                <a:gd name="connsiteX24" fmla="*/ 233365 w 414870"/>
                <a:gd name="connsiteY24" fmla="*/ 114089 h 331896"/>
                <a:gd name="connsiteX25" fmla="*/ 248923 w 414870"/>
                <a:gd name="connsiteY25" fmla="*/ 98532 h 331896"/>
                <a:gd name="connsiteX26" fmla="*/ 233365 w 414870"/>
                <a:gd name="connsiteY26" fmla="*/ 82974 h 331896"/>
                <a:gd name="connsiteX27" fmla="*/ 98532 w 414870"/>
                <a:gd name="connsiteY27" fmla="*/ 82974 h 331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14870" h="331896">
                  <a:moveTo>
                    <a:pt x="0" y="57045"/>
                  </a:moveTo>
                  <a:cubicBezTo>
                    <a:pt x="0" y="25540"/>
                    <a:pt x="25540" y="0"/>
                    <a:pt x="57045" y="0"/>
                  </a:cubicBezTo>
                  <a:lnTo>
                    <a:pt x="357826" y="0"/>
                  </a:lnTo>
                  <a:cubicBezTo>
                    <a:pt x="389331" y="0"/>
                    <a:pt x="414871" y="25540"/>
                    <a:pt x="414871" y="57045"/>
                  </a:cubicBezTo>
                  <a:lnTo>
                    <a:pt x="414871" y="274852"/>
                  </a:lnTo>
                  <a:cubicBezTo>
                    <a:pt x="414871" y="306357"/>
                    <a:pt x="389331" y="331897"/>
                    <a:pt x="357826" y="331897"/>
                  </a:cubicBezTo>
                  <a:lnTo>
                    <a:pt x="217289" y="331897"/>
                  </a:lnTo>
                  <a:lnTo>
                    <a:pt x="174764" y="289372"/>
                  </a:lnTo>
                  <a:cubicBezTo>
                    <a:pt x="182398" y="274084"/>
                    <a:pt x="186692" y="256805"/>
                    <a:pt x="186692" y="238551"/>
                  </a:cubicBezTo>
                  <a:lnTo>
                    <a:pt x="274852" y="238551"/>
                  </a:lnTo>
                  <a:cubicBezTo>
                    <a:pt x="283444" y="238551"/>
                    <a:pt x="290410" y="231585"/>
                    <a:pt x="290410" y="222993"/>
                  </a:cubicBezTo>
                  <a:cubicBezTo>
                    <a:pt x="290410" y="214401"/>
                    <a:pt x="283444" y="207435"/>
                    <a:pt x="274852" y="207435"/>
                  </a:cubicBezTo>
                  <a:lnTo>
                    <a:pt x="182398" y="207435"/>
                  </a:lnTo>
                  <a:cubicBezTo>
                    <a:pt x="179280" y="196408"/>
                    <a:pt x="174511" y="185918"/>
                    <a:pt x="168251" y="176320"/>
                  </a:cubicBezTo>
                  <a:lnTo>
                    <a:pt x="316339" y="176320"/>
                  </a:lnTo>
                  <a:cubicBezTo>
                    <a:pt x="324931" y="176320"/>
                    <a:pt x="331897" y="169354"/>
                    <a:pt x="331897" y="160762"/>
                  </a:cubicBezTo>
                  <a:cubicBezTo>
                    <a:pt x="331897" y="152170"/>
                    <a:pt x="324931" y="145205"/>
                    <a:pt x="316339" y="145205"/>
                  </a:cubicBezTo>
                  <a:lnTo>
                    <a:pt x="138214" y="145205"/>
                  </a:lnTo>
                  <a:cubicBezTo>
                    <a:pt x="119649" y="132136"/>
                    <a:pt x="97018" y="124461"/>
                    <a:pt x="72602" y="124461"/>
                  </a:cubicBezTo>
                  <a:cubicBezTo>
                    <a:pt x="45013" y="124461"/>
                    <a:pt x="19706" y="134252"/>
                    <a:pt x="0" y="150536"/>
                  </a:cubicBezTo>
                  <a:lnTo>
                    <a:pt x="0" y="57045"/>
                  </a:lnTo>
                  <a:close/>
                  <a:moveTo>
                    <a:pt x="98532" y="82974"/>
                  </a:moveTo>
                  <a:cubicBezTo>
                    <a:pt x="89940" y="82974"/>
                    <a:pt x="82974" y="89940"/>
                    <a:pt x="82974" y="98532"/>
                  </a:cubicBezTo>
                  <a:cubicBezTo>
                    <a:pt x="82974" y="107124"/>
                    <a:pt x="89940" y="114089"/>
                    <a:pt x="98532" y="114089"/>
                  </a:cubicBezTo>
                  <a:lnTo>
                    <a:pt x="233365" y="114089"/>
                  </a:lnTo>
                  <a:cubicBezTo>
                    <a:pt x="241957" y="114089"/>
                    <a:pt x="248923" y="107124"/>
                    <a:pt x="248923" y="98532"/>
                  </a:cubicBezTo>
                  <a:cubicBezTo>
                    <a:pt x="248923" y="89940"/>
                    <a:pt x="241957" y="82974"/>
                    <a:pt x="233365" y="82974"/>
                  </a:cubicBezTo>
                  <a:lnTo>
                    <a:pt x="98532" y="82974"/>
                  </a:lnTo>
                  <a:close/>
                </a:path>
              </a:pathLst>
            </a:custGeom>
            <a:gradFill>
              <a:gsLst>
                <a:gs pos="100000">
                  <a:srgbClr val="F33776"/>
                </a:gs>
                <a:gs pos="0">
                  <a:srgbClr val="B641B3"/>
                </a:gs>
              </a:gsLst>
              <a:lin ang="12600000" scaled="0"/>
            </a:gradFill>
            <a:ln w="25552" cap="flat">
              <a:noFill/>
              <a:prstDash val="solid"/>
              <a:miter/>
            </a:ln>
          </p:spPr>
          <p:txBody>
            <a:bodyPr rtlCol="0" anchor="ctr"/>
            <a:lstStyle/>
            <a:p>
              <a:endParaRPr lang="en-US"/>
            </a:p>
          </p:txBody>
        </p:sp>
        <p:sp>
          <p:nvSpPr>
            <p:cNvPr id="54" name="Freeform 35">
              <a:extLst>
                <a:ext uri="{FF2B5EF4-FFF2-40B4-BE49-F238E27FC236}">
                  <a16:creationId xmlns:a16="http://schemas.microsoft.com/office/drawing/2014/main" id="{DC0C6717-130D-388E-42B8-A7ABC44A4E59}"/>
                </a:ext>
              </a:extLst>
            </p:cNvPr>
            <p:cNvSpPr/>
            <p:nvPr/>
          </p:nvSpPr>
          <p:spPr>
            <a:xfrm rot="16200000">
              <a:off x="9792907" y="3158032"/>
              <a:ext cx="228572" cy="228573"/>
            </a:xfrm>
            <a:custGeom>
              <a:avLst/>
              <a:gdLst>
                <a:gd name="connsiteX0" fmla="*/ 93351 w 228572"/>
                <a:gd name="connsiteY0" fmla="*/ 186699 h 228573"/>
                <a:gd name="connsiteX1" fmla="*/ 147430 w 228572"/>
                <a:gd name="connsiteY1" fmla="*/ 169440 h 228573"/>
                <a:gd name="connsiteX2" fmla="*/ 201633 w 228572"/>
                <a:gd name="connsiteY2" fmla="*/ 223622 h 228573"/>
                <a:gd name="connsiteX3" fmla="*/ 223621 w 228572"/>
                <a:gd name="connsiteY3" fmla="*/ 224398 h 228573"/>
                <a:gd name="connsiteX4" fmla="*/ 224397 w 228572"/>
                <a:gd name="connsiteY4" fmla="*/ 202410 h 228573"/>
                <a:gd name="connsiteX5" fmla="*/ 223621 w 228572"/>
                <a:gd name="connsiteY5" fmla="*/ 201634 h 228573"/>
                <a:gd name="connsiteX6" fmla="*/ 169439 w 228572"/>
                <a:gd name="connsiteY6" fmla="*/ 147431 h 228573"/>
                <a:gd name="connsiteX7" fmla="*/ 147432 w 228572"/>
                <a:gd name="connsiteY7" fmla="*/ 17268 h 228573"/>
                <a:gd name="connsiteX8" fmla="*/ 17268 w 228572"/>
                <a:gd name="connsiteY8" fmla="*/ 39275 h 228573"/>
                <a:gd name="connsiteX9" fmla="*/ 39275 w 228572"/>
                <a:gd name="connsiteY9" fmla="*/ 169438 h 228573"/>
                <a:gd name="connsiteX10" fmla="*/ 93351 w 228572"/>
                <a:gd name="connsiteY10" fmla="*/ 186699 h 228573"/>
                <a:gd name="connsiteX11" fmla="*/ 93351 w 228572"/>
                <a:gd name="connsiteY11" fmla="*/ 155584 h 228573"/>
                <a:gd name="connsiteX12" fmla="*/ 31121 w 228572"/>
                <a:gd name="connsiteY12" fmla="*/ 93353 h 228573"/>
                <a:gd name="connsiteX13" fmla="*/ 93351 w 228572"/>
                <a:gd name="connsiteY13" fmla="*/ 31122 h 228573"/>
                <a:gd name="connsiteX14" fmla="*/ 155582 w 228572"/>
                <a:gd name="connsiteY14" fmla="*/ 93353 h 228573"/>
                <a:gd name="connsiteX15" fmla="*/ 93351 w 228572"/>
                <a:gd name="connsiteY15" fmla="*/ 155584 h 228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28572" h="228573">
                  <a:moveTo>
                    <a:pt x="93351" y="186699"/>
                  </a:moveTo>
                  <a:cubicBezTo>
                    <a:pt x="112737" y="186728"/>
                    <a:pt x="131645" y="180692"/>
                    <a:pt x="147430" y="169440"/>
                  </a:cubicBezTo>
                  <a:lnTo>
                    <a:pt x="201633" y="223622"/>
                  </a:lnTo>
                  <a:cubicBezTo>
                    <a:pt x="207491" y="229908"/>
                    <a:pt x="217336" y="230256"/>
                    <a:pt x="223621" y="224398"/>
                  </a:cubicBezTo>
                  <a:cubicBezTo>
                    <a:pt x="229906" y="218540"/>
                    <a:pt x="230255" y="208697"/>
                    <a:pt x="224397" y="202410"/>
                  </a:cubicBezTo>
                  <a:cubicBezTo>
                    <a:pt x="224148" y="202143"/>
                    <a:pt x="223889" y="201883"/>
                    <a:pt x="223621" y="201634"/>
                  </a:cubicBezTo>
                  <a:lnTo>
                    <a:pt x="169439" y="147431"/>
                  </a:lnTo>
                  <a:cubicBezTo>
                    <a:pt x="199305" y="105411"/>
                    <a:pt x="189452" y="47134"/>
                    <a:pt x="147432" y="17268"/>
                  </a:cubicBezTo>
                  <a:cubicBezTo>
                    <a:pt x="105411" y="-12599"/>
                    <a:pt x="47135" y="-2746"/>
                    <a:pt x="17268" y="39275"/>
                  </a:cubicBezTo>
                  <a:cubicBezTo>
                    <a:pt x="-12599" y="81295"/>
                    <a:pt x="-2746" y="139572"/>
                    <a:pt x="39275" y="169438"/>
                  </a:cubicBezTo>
                  <a:cubicBezTo>
                    <a:pt x="55072" y="180667"/>
                    <a:pt x="73971" y="186699"/>
                    <a:pt x="93351" y="186699"/>
                  </a:cubicBezTo>
                  <a:close/>
                  <a:moveTo>
                    <a:pt x="93351" y="155584"/>
                  </a:moveTo>
                  <a:cubicBezTo>
                    <a:pt x="58983" y="155584"/>
                    <a:pt x="31121" y="127723"/>
                    <a:pt x="31121" y="93353"/>
                  </a:cubicBezTo>
                  <a:cubicBezTo>
                    <a:pt x="31121" y="58983"/>
                    <a:pt x="58983" y="31122"/>
                    <a:pt x="93351" y="31122"/>
                  </a:cubicBezTo>
                  <a:cubicBezTo>
                    <a:pt x="127720" y="31122"/>
                    <a:pt x="155582" y="58983"/>
                    <a:pt x="155582" y="93353"/>
                  </a:cubicBezTo>
                  <a:cubicBezTo>
                    <a:pt x="155582" y="127723"/>
                    <a:pt x="127720" y="155584"/>
                    <a:pt x="93351" y="155584"/>
                  </a:cubicBezTo>
                  <a:close/>
                </a:path>
              </a:pathLst>
            </a:custGeom>
            <a:gradFill>
              <a:gsLst>
                <a:gs pos="100000">
                  <a:srgbClr val="F33776"/>
                </a:gs>
                <a:gs pos="0">
                  <a:srgbClr val="B641B3"/>
                </a:gs>
              </a:gsLst>
              <a:lin ang="8100000" scaled="1"/>
            </a:gradFill>
            <a:ln w="25552" cap="flat">
              <a:noFill/>
              <a:prstDash val="solid"/>
              <a:miter/>
            </a:ln>
          </p:spPr>
          <p:txBody>
            <a:bodyPr rtlCol="0" anchor="ctr"/>
            <a:lstStyle/>
            <a:p>
              <a:endParaRPr lang="en-US"/>
            </a:p>
          </p:txBody>
        </p:sp>
        <p:sp>
          <p:nvSpPr>
            <p:cNvPr id="55" name="Oval 90">
              <a:extLst>
                <a:ext uri="{FF2B5EF4-FFF2-40B4-BE49-F238E27FC236}">
                  <a16:creationId xmlns:a16="http://schemas.microsoft.com/office/drawing/2014/main" id="{CBD4B7D9-39FA-2893-5203-516A17CCA807}"/>
                </a:ext>
                <a:ext uri="{C183D7F6-B498-43B3-948B-1728B52AA6E4}">
                  <adec:decorative xmlns:adec="http://schemas.microsoft.com/office/drawing/2017/decorative" val="1"/>
                </a:ext>
              </a:extLst>
            </p:cNvPr>
            <p:cNvSpPr/>
            <p:nvPr/>
          </p:nvSpPr>
          <p:spPr>
            <a:xfrm>
              <a:off x="9458587" y="3619380"/>
              <a:ext cx="760516" cy="760516"/>
            </a:xfrm>
            <a:prstGeom prst="ellipse">
              <a:avLst/>
            </a:prstGeom>
            <a:solidFill>
              <a:schemeClr val="tx1"/>
            </a:solidFill>
            <a:ln w="6350">
              <a:noFill/>
              <a:prstDash val="lgDash"/>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3600" b="0" i="0" u="none" strike="noStrike" kern="1200" cap="none" spc="0" normalizeH="0" baseline="0" noProof="0">
                <a:ln>
                  <a:noFill/>
                </a:ln>
                <a:solidFill>
                  <a:srgbClr val="702573"/>
                </a:solidFill>
                <a:effectLst/>
                <a:uLnTx/>
                <a:uFillTx/>
                <a:latin typeface="Segoe UI" panose="020B0502040204020203" pitchFamily="34" charset="0"/>
                <a:ea typeface="+mn-ea"/>
                <a:cs typeface="Segoe UI" panose="020B0502040204020203" pitchFamily="34" charset="0"/>
              </a:endParaRPr>
            </a:p>
          </p:txBody>
        </p:sp>
      </p:grpSp>
      <p:pic>
        <p:nvPicPr>
          <p:cNvPr id="2052" name="Picture 4" descr="Bing Logo">
            <a:extLst>
              <a:ext uri="{FF2B5EF4-FFF2-40B4-BE49-F238E27FC236}">
                <a16:creationId xmlns:a16="http://schemas.microsoft.com/office/drawing/2014/main" id="{858CDBCF-6868-72B1-8065-D08500A6D3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6080" y="6153086"/>
            <a:ext cx="421758" cy="421758"/>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BE90F3D3-16F7-FD16-02D7-D661690B0EE3}"/>
              </a:ext>
            </a:extLst>
          </p:cNvPr>
          <p:cNvSpPr txBox="1"/>
          <p:nvPr/>
        </p:nvSpPr>
        <p:spPr>
          <a:xfrm>
            <a:off x="6892174" y="6191928"/>
            <a:ext cx="1053494" cy="307777"/>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latin typeface="Segoe UI Semibold"/>
              </a:rPr>
              <a:t>File Search</a:t>
            </a:r>
            <a:endParaRPr kumimoji="0" lang="en-US" sz="1400" b="0" i="0" u="none" strike="noStrike" kern="1200" cap="none" spc="0" normalizeH="0" baseline="0" noProof="0">
              <a:ln>
                <a:noFill/>
              </a:ln>
              <a:effectLst/>
              <a:uLnTx/>
              <a:uFillTx/>
              <a:latin typeface="Segoe UI Semibold"/>
              <a:ea typeface="+mn-ea"/>
              <a:cs typeface="+mn-cs"/>
            </a:endParaRPr>
          </a:p>
        </p:txBody>
      </p:sp>
      <p:sp>
        <p:nvSpPr>
          <p:cNvPr id="58" name="TextBox 57">
            <a:extLst>
              <a:ext uri="{FF2B5EF4-FFF2-40B4-BE49-F238E27FC236}">
                <a16:creationId xmlns:a16="http://schemas.microsoft.com/office/drawing/2014/main" id="{C7D2051D-49B0-C336-592B-FA8BDA146852}"/>
              </a:ext>
            </a:extLst>
          </p:cNvPr>
          <p:cNvSpPr txBox="1"/>
          <p:nvPr/>
        </p:nvSpPr>
        <p:spPr>
          <a:xfrm>
            <a:off x="4203880" y="6228066"/>
            <a:ext cx="1141659" cy="307777"/>
          </a:xfrm>
          <a:prstGeom prst="rect">
            <a:avLst/>
          </a:prstGeom>
          <a:noFill/>
        </p:spPr>
        <p:txBody>
          <a:bodyPr wrap="none" rtlCol="0">
            <a:spAutoFit/>
          </a:bodyPr>
          <a:lstStyle>
            <a:defPPr>
              <a:defRPr lang="en-US"/>
            </a:defPPr>
            <a:lvl1pPr>
              <a:defRPr sz="1400" b="1">
                <a:latin typeface="+mj-lt"/>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Semibold"/>
                <a:ea typeface="+mn-ea"/>
                <a:cs typeface="+mn-cs"/>
              </a:rPr>
              <a:t>Bing Search</a:t>
            </a:r>
          </a:p>
        </p:txBody>
      </p:sp>
    </p:spTree>
    <p:extLst>
      <p:ext uri="{BB962C8B-B14F-4D97-AF65-F5344CB8AC3E}">
        <p14:creationId xmlns:p14="http://schemas.microsoft.com/office/powerpoint/2010/main" val="2644296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BDD2F-BE4E-C4C8-15B0-05192D6B21ED}"/>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FCFC9B29-6413-FC38-FC39-46B59F0729D3}"/>
              </a:ext>
            </a:extLst>
          </p:cNvPr>
          <p:cNvSpPr txBox="1"/>
          <p:nvPr/>
        </p:nvSpPr>
        <p:spPr>
          <a:xfrm>
            <a:off x="1162050" y="2930402"/>
            <a:ext cx="9867900" cy="997196"/>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r>
              <a:rPr lang="en-US">
                <a:solidFill>
                  <a:srgbClr val="FFFFFF"/>
                </a:solidFill>
                <a:latin typeface="Segoe UI Semibold"/>
              </a:rPr>
              <a:t>Takeaways</a:t>
            </a:r>
            <a:endParaRPr kumimoji="0" lang="en-US" sz="7200" b="0"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2" name="Rectangle: Rounded Corners 6">
            <a:extLst>
              <a:ext uri="{FF2B5EF4-FFF2-40B4-BE49-F238E27FC236}">
                <a16:creationId xmlns:a16="http://schemas.microsoft.com/office/drawing/2014/main" id="{5E6EE9D6-B79D-753A-6F95-C621576DE842}"/>
              </a:ext>
              <a:ext uri="{C183D7F6-B498-43B3-948B-1728B52AA6E4}">
                <adec:decorative xmlns:adec="http://schemas.microsoft.com/office/drawing/2017/decorative" val="0"/>
              </a:ext>
            </a:extLst>
          </p:cNvPr>
          <p:cNvSpPr/>
          <p:nvPr/>
        </p:nvSpPr>
        <p:spPr bwMode="auto">
          <a:xfrm>
            <a:off x="5001940" y="2309052"/>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Chapter 4</a:t>
            </a:r>
            <a:endParaRPr kumimoji="0" lang="en-CA"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62435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EEAF289-B8B6-F50D-1979-47824FAC03CD}"/>
              </a:ext>
            </a:extLst>
          </p:cNvPr>
          <p:cNvSpPr>
            <a:spLocks noGrp="1"/>
          </p:cNvSpPr>
          <p:nvPr>
            <p:ph type="title"/>
          </p:nvPr>
        </p:nvSpPr>
        <p:spPr>
          <a:xfrm>
            <a:off x="585216" y="2309812"/>
            <a:ext cx="3182027" cy="3959225"/>
          </a:xfrm>
        </p:spPr>
        <p:txBody>
          <a:bodyPr wrap="square" anchor="t">
            <a:normAutofit/>
          </a:bodyPr>
          <a:lstStyle/>
          <a:p>
            <a:r>
              <a:rPr lang="en-GB"/>
              <a:t>Learnings and next steps</a:t>
            </a:r>
          </a:p>
        </p:txBody>
      </p:sp>
      <p:sp>
        <p:nvSpPr>
          <p:cNvPr id="14" name="Text Placeholder 2">
            <a:extLst>
              <a:ext uri="{FF2B5EF4-FFF2-40B4-BE49-F238E27FC236}">
                <a16:creationId xmlns:a16="http://schemas.microsoft.com/office/drawing/2014/main" id="{E8D12E75-960A-5559-E9E1-BDC2C3A7F063}"/>
              </a:ext>
            </a:extLst>
          </p:cNvPr>
          <p:cNvSpPr>
            <a:spLocks noGrp="1"/>
          </p:cNvSpPr>
          <p:nvPr>
            <p:ph type="body" sz="quarter" idx="11"/>
          </p:nvPr>
        </p:nvSpPr>
        <p:spPr>
          <a:xfrm>
            <a:off x="4356100" y="2222148"/>
            <a:ext cx="7664633" cy="4367349"/>
          </a:xfrm>
        </p:spPr>
        <p:txBody>
          <a:bodyPr/>
          <a:lstStyle/>
          <a:p>
            <a:r>
              <a:rPr lang="en-US">
                <a:cs typeface="Segoe UI"/>
              </a:rPr>
              <a:t>Build agents quickly with Azure's fully managed agent service</a:t>
            </a:r>
          </a:p>
          <a:p>
            <a:r>
              <a:rPr lang="en-US">
                <a:cs typeface="Segoe UI"/>
              </a:rPr>
              <a:t>Use Azure AI Agent Service to get out of the box tools like Bing, Azure AI Search, function calling, code interpreter, file search, and more</a:t>
            </a:r>
          </a:p>
          <a:p>
            <a:r>
              <a:rPr lang="en-US">
                <a:cs typeface="Segoe UI"/>
              </a:rPr>
              <a:t>Explore frameworks Semantic Kernel and </a:t>
            </a:r>
            <a:r>
              <a:rPr lang="en-US" err="1">
                <a:cs typeface="Segoe UI"/>
              </a:rPr>
              <a:t>Autogen</a:t>
            </a:r>
            <a:r>
              <a:rPr lang="en-US">
                <a:cs typeface="Segoe UI"/>
              </a:rPr>
              <a:t> to implement advanced functionalities like multi-agent systems</a:t>
            </a:r>
          </a:p>
          <a:p>
            <a:r>
              <a:rPr lang="en-US">
                <a:cs typeface="Segoe UI"/>
              </a:rPr>
              <a:t>Use UI or code to build your agent</a:t>
            </a:r>
          </a:p>
        </p:txBody>
      </p:sp>
    </p:spTree>
    <p:extLst>
      <p:ext uri="{BB962C8B-B14F-4D97-AF65-F5344CB8AC3E}">
        <p14:creationId xmlns:p14="http://schemas.microsoft.com/office/powerpoint/2010/main" val="310995181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2D5102E-41FA-C137-E61A-C41E015A6C27}"/>
              </a:ext>
            </a:extLst>
          </p:cNvPr>
          <p:cNvSpPr txBox="1"/>
          <p:nvPr/>
        </p:nvSpPr>
        <p:spPr>
          <a:xfrm>
            <a:off x="4266410" y="1182174"/>
            <a:ext cx="3495674" cy="1043029"/>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4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defPPr>
              <a:defRPr lang="en-US"/>
            </a:defPPr>
            <a:lvl1pPr algn="ctr" defTabSz="932449">
              <a:spcBef>
                <a:spcPts val="600"/>
              </a:spcBef>
              <a:defRPr sz="2400">
                <a:gradFill>
                  <a:gsLst>
                    <a:gs pos="1399">
                      <a:srgbClr val="FFFFFF"/>
                    </a:gs>
                    <a:gs pos="17000">
                      <a:srgbClr val="FFFFFF"/>
                    </a:gs>
                  </a:gsLst>
                  <a:path path="circle">
                    <a:fillToRect l="100000" t="100000"/>
                  </a:path>
                </a:gradFill>
                <a:latin typeface="+mj-lt"/>
                <a:cs typeface="Segoe UI" panose="020B0502040204020203" pitchFamily="34" charset="0"/>
              </a:defRPr>
            </a:lvl1pPr>
            <a:lvl2pPr marL="457200" defTabSz="914400">
              <a:defRPr sz="1800">
                <a:solidFill>
                  <a:schemeClr val="lt1"/>
                </a:solidFill>
              </a:defRPr>
            </a:lvl2pPr>
            <a:lvl3pPr marL="914400" defTabSz="914400">
              <a:defRPr sz="1800">
                <a:solidFill>
                  <a:schemeClr val="lt1"/>
                </a:solidFill>
              </a:defRPr>
            </a:lvl3pPr>
            <a:lvl4pPr marL="1371600" defTabSz="914400">
              <a:defRPr sz="1800">
                <a:solidFill>
                  <a:schemeClr val="lt1"/>
                </a:solidFill>
              </a:defRPr>
            </a:lvl4pPr>
            <a:lvl5pPr marL="1828800" defTabSz="914400">
              <a:defRPr sz="1800">
                <a:solidFill>
                  <a:schemeClr val="lt1"/>
                </a:solidFill>
              </a:defRPr>
            </a:lvl5pPr>
            <a:lvl6pPr marL="2286000" defTabSz="914400">
              <a:defRPr sz="1800">
                <a:solidFill>
                  <a:schemeClr val="lt1"/>
                </a:solidFill>
              </a:defRPr>
            </a:lvl6pPr>
            <a:lvl7pPr marL="2743200" defTabSz="914400">
              <a:defRPr sz="1800">
                <a:solidFill>
                  <a:schemeClr val="lt1"/>
                </a:solidFill>
              </a:defRPr>
            </a:lvl7pPr>
            <a:lvl8pPr marL="3200400" defTabSz="914400">
              <a:defRPr sz="1800">
                <a:solidFill>
                  <a:schemeClr val="lt1"/>
                </a:solidFill>
              </a:defRPr>
            </a:lvl8pPr>
            <a:lvl9pPr marL="3657600" defTabSz="914400">
              <a:defRPr sz="1800">
                <a:solidFill>
                  <a:schemeClr val="lt1"/>
                </a:solidFill>
              </a:defRPr>
            </a:lvl9pPr>
          </a:lstStyle>
          <a:p>
            <a:pPr marL="0" marR="0" lvl="0" indent="0" algn="ctr" defTabSz="932449" rtl="0" eaLnBrk="1" fontAlgn="auto" latinLnBrk="0" hangingPunct="1">
              <a:lnSpc>
                <a:spcPct val="100000"/>
              </a:lnSpc>
              <a:spcBef>
                <a:spcPts val="600"/>
              </a:spcBef>
              <a:spcAft>
                <a:spcPts val="0"/>
              </a:spcAft>
              <a:buClrTx/>
              <a:buSzTx/>
              <a:buFontTx/>
              <a:buNone/>
              <a:tabLst/>
              <a:defRPr/>
            </a:pPr>
            <a:r>
              <a:rPr kumimoji="0" lang="en-US" sz="4400" b="0" i="0" u="none" strike="noStrike" kern="1200" cap="none" spc="0" normalizeH="0" baseline="0" noProof="0">
                <a:ln>
                  <a:noFill/>
                </a:ln>
                <a:gradFill>
                  <a:gsLst>
                    <a:gs pos="1399">
                      <a:srgbClr val="FFFFFF"/>
                    </a:gs>
                    <a:gs pos="17000">
                      <a:srgbClr val="FFFFFF"/>
                    </a:gs>
                  </a:gsLst>
                  <a:path path="circle">
                    <a:fillToRect l="100000" t="100000"/>
                  </a:path>
                </a:gradFill>
                <a:effectLst/>
                <a:uLnTx/>
                <a:uFillTx/>
                <a:latin typeface="Segoe UI Semibold"/>
                <a:ea typeface="+mn-ea"/>
                <a:cs typeface="Segoe UI" panose="020B0502040204020203" pitchFamily="34" charset="0"/>
              </a:rPr>
              <a:t>Thank you</a:t>
            </a:r>
          </a:p>
        </p:txBody>
      </p:sp>
      <p:sp>
        <p:nvSpPr>
          <p:cNvPr id="3" name="TextBox 2">
            <a:extLst>
              <a:ext uri="{FF2B5EF4-FFF2-40B4-BE49-F238E27FC236}">
                <a16:creationId xmlns:a16="http://schemas.microsoft.com/office/drawing/2014/main" id="{A96D9EB6-2340-8EAB-BAFC-D58601773D84}"/>
              </a:ext>
            </a:extLst>
          </p:cNvPr>
          <p:cNvSpPr txBox="1"/>
          <p:nvPr/>
        </p:nvSpPr>
        <p:spPr>
          <a:xfrm>
            <a:off x="3679547" y="5521937"/>
            <a:ext cx="5195782" cy="307777"/>
          </a:xfrm>
          <a:prstGeom prst="rect">
            <a:avLst/>
          </a:prstGeom>
          <a:noFill/>
        </p:spPr>
        <p:txBody>
          <a:bodyPr wrap="none" lIns="0" tIns="0" rIns="0" bIns="0" rtlCol="0">
            <a:spAutoFit/>
          </a:bodyPr>
          <a:lstStyle/>
          <a:p>
            <a:pPr algn="ctr"/>
            <a:r>
              <a:rPr lang="en-GB" sz="2000" dirty="0">
                <a:hlinkClick r:id="rId3" action="ppaction://hlinkfile"/>
              </a:rPr>
              <a:t>https://aka.ms/build-your-code-first-ai-agent</a:t>
            </a:r>
            <a:r>
              <a:rPr lang="en-AU" sz="2000" dirty="0">
                <a:hlinkClick r:id="rId3" action="ppaction://hlinkfile"/>
              </a:rPr>
              <a:t> </a:t>
            </a:r>
            <a:endParaRPr lang="en-NL" sz="2000" dirty="0"/>
          </a:p>
        </p:txBody>
      </p:sp>
      <p:pic>
        <p:nvPicPr>
          <p:cNvPr id="6" name="Picture 5" descr="A qr code on a white background&#10;&#10;AI-generated content may be incorrect.">
            <a:extLst>
              <a:ext uri="{FF2B5EF4-FFF2-40B4-BE49-F238E27FC236}">
                <a16:creationId xmlns:a16="http://schemas.microsoft.com/office/drawing/2014/main" id="{354ADD9A-1612-9F88-7A72-562CBF965356}"/>
              </a:ext>
            </a:extLst>
          </p:cNvPr>
          <p:cNvPicPr>
            <a:picLocks noChangeAspect="1"/>
          </p:cNvPicPr>
          <p:nvPr/>
        </p:nvPicPr>
        <p:blipFill>
          <a:blip r:embed="rId4"/>
          <a:stretch>
            <a:fillRect/>
          </a:stretch>
        </p:blipFill>
        <p:spPr>
          <a:xfrm>
            <a:off x="4921648" y="2809487"/>
            <a:ext cx="2348703" cy="2348703"/>
          </a:xfrm>
          <a:prstGeom prst="rect">
            <a:avLst/>
          </a:prstGeom>
        </p:spPr>
      </p:pic>
    </p:spTree>
    <p:extLst>
      <p:ext uri="{BB962C8B-B14F-4D97-AF65-F5344CB8AC3E}">
        <p14:creationId xmlns:p14="http://schemas.microsoft.com/office/powerpoint/2010/main" val="928985544"/>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A3437-EB09-4FD7-78CA-354823E934EB}"/>
            </a:ext>
          </a:extLst>
        </p:cNvPr>
        <p:cNvGrpSpPr/>
        <p:nvPr/>
      </p:nvGrpSpPr>
      <p:grpSpPr>
        <a:xfrm>
          <a:off x="0" y="0"/>
          <a:ext cx="0" cy="0"/>
          <a:chOff x="0" y="0"/>
          <a:chExt cx="0" cy="0"/>
        </a:xfrm>
      </p:grpSpPr>
      <p:pic>
        <p:nvPicPr>
          <p:cNvPr id="1026" name="Picture 2">
            <a:extLst>
              <a:ext uri="{FF2B5EF4-FFF2-40B4-BE49-F238E27FC236}">
                <a16:creationId xmlns:a16="http://schemas.microsoft.com/office/drawing/2014/main" id="{3EADDF0B-7C01-057D-D6B8-1E79949081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24301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1D89665-2F0A-A78E-78C5-7091B730A449}"/>
              </a:ext>
            </a:extLst>
          </p:cNvPr>
          <p:cNvCxnSpPr>
            <a:cxnSpLocks/>
          </p:cNvCxnSpPr>
          <p:nvPr/>
        </p:nvCxnSpPr>
        <p:spPr>
          <a:xfrm>
            <a:off x="1204269" y="11549324"/>
            <a:ext cx="10371139" cy="0"/>
          </a:xfrm>
          <a:prstGeom prst="line">
            <a:avLst/>
          </a:prstGeom>
          <a:ln w="6350">
            <a:solidFill>
              <a:schemeClr val="bg1">
                <a:lumMod val="75000"/>
                <a:lumOff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C7749E61-4C89-854C-C365-88E3CCB36179}"/>
              </a:ext>
            </a:extLst>
          </p:cNvPr>
          <p:cNvSpPr>
            <a:spLocks noGrp="1"/>
          </p:cNvSpPr>
          <p:nvPr>
            <p:ph type="title"/>
          </p:nvPr>
        </p:nvSpPr>
        <p:spPr/>
        <p:txBody>
          <a:bodyPr/>
          <a:lstStyle/>
          <a:p>
            <a:r>
              <a:rPr lang="en-US">
                <a:solidFill>
                  <a:schemeClr val="tx1"/>
                </a:solidFill>
              </a:rPr>
              <a:t>Evolution of LLM-based Solutions</a:t>
            </a:r>
          </a:p>
        </p:txBody>
      </p:sp>
      <p:grpSp>
        <p:nvGrpSpPr>
          <p:cNvPr id="70" name="Group 69">
            <a:extLst>
              <a:ext uri="{FF2B5EF4-FFF2-40B4-BE49-F238E27FC236}">
                <a16:creationId xmlns:a16="http://schemas.microsoft.com/office/drawing/2014/main" id="{19619689-1EED-4358-97EC-D6AE12E7B314}"/>
              </a:ext>
            </a:extLst>
          </p:cNvPr>
          <p:cNvGrpSpPr/>
          <p:nvPr/>
        </p:nvGrpSpPr>
        <p:grpSpPr>
          <a:xfrm>
            <a:off x="758087" y="2410292"/>
            <a:ext cx="2272613" cy="865788"/>
            <a:chOff x="3980506" y="1137044"/>
            <a:chExt cx="2272613" cy="865788"/>
          </a:xfrm>
        </p:grpSpPr>
        <p:pic>
          <p:nvPicPr>
            <p:cNvPr id="71" name="Graphic 70" descr="Document outline">
              <a:extLst>
                <a:ext uri="{FF2B5EF4-FFF2-40B4-BE49-F238E27FC236}">
                  <a16:creationId xmlns:a16="http://schemas.microsoft.com/office/drawing/2014/main" id="{15D038FE-277C-4714-D479-E9274CC18F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80506" y="1137044"/>
              <a:ext cx="726404" cy="726404"/>
            </a:xfrm>
            <a:prstGeom prst="rect">
              <a:avLst/>
            </a:prstGeom>
          </p:spPr>
        </p:pic>
        <p:pic>
          <p:nvPicPr>
            <p:cNvPr id="77" name="Graphic 76" descr="Contract outline">
              <a:extLst>
                <a:ext uri="{FF2B5EF4-FFF2-40B4-BE49-F238E27FC236}">
                  <a16:creationId xmlns:a16="http://schemas.microsoft.com/office/drawing/2014/main" id="{32B658BD-D61A-98C2-8C4B-8759B7E0FE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6715" y="1141709"/>
              <a:ext cx="726404" cy="726404"/>
            </a:xfrm>
            <a:prstGeom prst="rect">
              <a:avLst/>
            </a:prstGeom>
          </p:spPr>
        </p:pic>
        <p:cxnSp>
          <p:nvCxnSpPr>
            <p:cNvPr id="78" name="Straight Arrow Connector 77">
              <a:extLst>
                <a:ext uri="{FF2B5EF4-FFF2-40B4-BE49-F238E27FC236}">
                  <a16:creationId xmlns:a16="http://schemas.microsoft.com/office/drawing/2014/main" id="{37A28EAC-9252-658E-9D6B-F6939FAD9EDD}"/>
                </a:ext>
              </a:extLst>
            </p:cNvPr>
            <p:cNvCxnSpPr>
              <a:cxnSpLocks/>
            </p:cNvCxnSpPr>
            <p:nvPr/>
          </p:nvCxnSpPr>
          <p:spPr>
            <a:xfrm>
              <a:off x="4565842" y="1517024"/>
              <a:ext cx="20954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CEC005-F55D-7938-5688-7CBEB9DFC42C}"/>
                </a:ext>
              </a:extLst>
            </p:cNvPr>
            <p:cNvCxnSpPr>
              <a:cxnSpLocks/>
            </p:cNvCxnSpPr>
            <p:nvPr/>
          </p:nvCxnSpPr>
          <p:spPr>
            <a:xfrm>
              <a:off x="5452805" y="1525413"/>
              <a:ext cx="2143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DDA4E54-A07C-32D1-48A3-2298616DCF90}"/>
                </a:ext>
              </a:extLst>
            </p:cNvPr>
            <p:cNvSpPr txBox="1"/>
            <p:nvPr/>
          </p:nvSpPr>
          <p:spPr>
            <a:xfrm>
              <a:off x="3994894" y="1772000"/>
              <a:ext cx="697627" cy="230832"/>
            </a:xfrm>
            <a:prstGeom prst="rect">
              <a:avLst/>
            </a:prstGeom>
            <a:noFill/>
          </p:spPr>
          <p:txBody>
            <a:bodyPr wrap="none" rtlCol="0">
              <a:spAutoFit/>
            </a:bodyPr>
            <a:lstStyle/>
            <a:p>
              <a:r>
                <a:rPr lang="en-US" sz="900"/>
                <a:t>document</a:t>
              </a:r>
            </a:p>
          </p:txBody>
        </p:sp>
        <p:sp>
          <p:nvSpPr>
            <p:cNvPr id="84" name="TextBox 83">
              <a:extLst>
                <a:ext uri="{FF2B5EF4-FFF2-40B4-BE49-F238E27FC236}">
                  <a16:creationId xmlns:a16="http://schemas.microsoft.com/office/drawing/2014/main" id="{40E773F0-56DD-CA4D-2657-128CB366E352}"/>
                </a:ext>
              </a:extLst>
            </p:cNvPr>
            <p:cNvSpPr txBox="1"/>
            <p:nvPr/>
          </p:nvSpPr>
          <p:spPr>
            <a:xfrm>
              <a:off x="5572121" y="1772000"/>
              <a:ext cx="652743" cy="230832"/>
            </a:xfrm>
            <a:prstGeom prst="rect">
              <a:avLst/>
            </a:prstGeom>
            <a:noFill/>
          </p:spPr>
          <p:txBody>
            <a:bodyPr wrap="none" rtlCol="0">
              <a:spAutoFit/>
            </a:bodyPr>
            <a:lstStyle/>
            <a:p>
              <a:r>
                <a:rPr lang="en-US" sz="900"/>
                <a:t>summary</a:t>
              </a:r>
            </a:p>
          </p:txBody>
        </p:sp>
        <p:grpSp>
          <p:nvGrpSpPr>
            <p:cNvPr id="90" name="Group 89">
              <a:extLst>
                <a:ext uri="{FF2B5EF4-FFF2-40B4-BE49-F238E27FC236}">
                  <a16:creationId xmlns:a16="http://schemas.microsoft.com/office/drawing/2014/main" id="{5C0CBF15-6293-872F-BFF2-1FC29AB190C5}"/>
                </a:ext>
              </a:extLst>
            </p:cNvPr>
            <p:cNvGrpSpPr/>
            <p:nvPr/>
          </p:nvGrpSpPr>
          <p:grpSpPr>
            <a:xfrm>
              <a:off x="4782293" y="1389003"/>
              <a:ext cx="670512" cy="474445"/>
              <a:chOff x="1386081" y="2798206"/>
              <a:chExt cx="670512" cy="474445"/>
            </a:xfrm>
          </p:grpSpPr>
          <p:sp>
            <p:nvSpPr>
              <p:cNvPr id="91" name="Rectangle: Rounded Corners 90">
                <a:extLst>
                  <a:ext uri="{FF2B5EF4-FFF2-40B4-BE49-F238E27FC236}">
                    <a16:creationId xmlns:a16="http://schemas.microsoft.com/office/drawing/2014/main" id="{9CA02AC1-B808-12E9-250A-877DF115B63C}"/>
                  </a:ext>
                </a:extLst>
              </p:cNvPr>
              <p:cNvSpPr/>
              <p:nvPr/>
            </p:nvSpPr>
            <p:spPr>
              <a:xfrm>
                <a:off x="1386081" y="2798206"/>
                <a:ext cx="670512"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LLM</a:t>
                </a:r>
              </a:p>
            </p:txBody>
          </p:sp>
          <p:sp>
            <p:nvSpPr>
              <p:cNvPr id="92" name="TextBox 91">
                <a:extLst>
                  <a:ext uri="{FF2B5EF4-FFF2-40B4-BE49-F238E27FC236}">
                    <a16:creationId xmlns:a16="http://schemas.microsoft.com/office/drawing/2014/main" id="{B7959A6F-1C1B-656E-B767-1EBC567A1E3B}"/>
                  </a:ext>
                </a:extLst>
              </p:cNvPr>
              <p:cNvSpPr txBox="1"/>
              <p:nvPr/>
            </p:nvSpPr>
            <p:spPr>
              <a:xfrm>
                <a:off x="1459991" y="3041819"/>
                <a:ext cx="550151" cy="230832"/>
              </a:xfrm>
              <a:prstGeom prst="rect">
                <a:avLst/>
              </a:prstGeom>
              <a:noFill/>
            </p:spPr>
            <p:txBody>
              <a:bodyPr wrap="none" rtlCol="0">
                <a:spAutoFit/>
              </a:bodyPr>
              <a:lstStyle/>
              <a:p>
                <a:r>
                  <a:rPr lang="en-US" sz="900"/>
                  <a:t>prompt</a:t>
                </a:r>
              </a:p>
            </p:txBody>
          </p:sp>
        </p:grpSp>
      </p:grpSp>
      <p:grpSp>
        <p:nvGrpSpPr>
          <p:cNvPr id="93" name="Group 92">
            <a:extLst>
              <a:ext uri="{FF2B5EF4-FFF2-40B4-BE49-F238E27FC236}">
                <a16:creationId xmlns:a16="http://schemas.microsoft.com/office/drawing/2014/main" id="{9B54412E-F768-ECDF-55B9-2EB0600BEF9A}"/>
              </a:ext>
            </a:extLst>
          </p:cNvPr>
          <p:cNvGrpSpPr/>
          <p:nvPr/>
        </p:nvGrpSpPr>
        <p:grpSpPr>
          <a:xfrm>
            <a:off x="3523159" y="2159312"/>
            <a:ext cx="3672632" cy="1563581"/>
            <a:chOff x="2931180" y="2100389"/>
            <a:chExt cx="3672632" cy="1563581"/>
          </a:xfrm>
        </p:grpSpPr>
        <p:sp>
          <p:nvSpPr>
            <p:cNvPr id="94" name="Rectangle: Rounded Corners 93">
              <a:extLst>
                <a:ext uri="{FF2B5EF4-FFF2-40B4-BE49-F238E27FC236}">
                  <a16:creationId xmlns:a16="http://schemas.microsoft.com/office/drawing/2014/main" id="{CECC9043-F34E-BA5F-B443-16E3ABFD638B}"/>
                </a:ext>
              </a:extLst>
            </p:cNvPr>
            <p:cNvSpPr/>
            <p:nvPr/>
          </p:nvSpPr>
          <p:spPr>
            <a:xfrm>
              <a:off x="4899611" y="2374121"/>
              <a:ext cx="811078"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LLM</a:t>
              </a:r>
            </a:p>
          </p:txBody>
        </p:sp>
        <p:pic>
          <p:nvPicPr>
            <p:cNvPr id="95" name="Graphic 94" descr="Questions outline">
              <a:extLst>
                <a:ext uri="{FF2B5EF4-FFF2-40B4-BE49-F238E27FC236}">
                  <a16:creationId xmlns:a16="http://schemas.microsoft.com/office/drawing/2014/main" id="{C9977E0F-6BDE-3651-AE7C-ED179E332B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931180" y="2100389"/>
              <a:ext cx="705394" cy="705394"/>
            </a:xfrm>
            <a:prstGeom prst="rect">
              <a:avLst/>
            </a:prstGeom>
          </p:spPr>
        </p:pic>
        <p:pic>
          <p:nvPicPr>
            <p:cNvPr id="96" name="Graphic 95" descr="List outline">
              <a:extLst>
                <a:ext uri="{FF2B5EF4-FFF2-40B4-BE49-F238E27FC236}">
                  <a16:creationId xmlns:a16="http://schemas.microsoft.com/office/drawing/2014/main" id="{6A969927-3C5B-F8BE-AECF-F738A4DCCE5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62208" y="2148406"/>
              <a:ext cx="741604" cy="741604"/>
            </a:xfrm>
            <a:prstGeom prst="rect">
              <a:avLst/>
            </a:prstGeom>
          </p:spPr>
        </p:pic>
        <p:cxnSp>
          <p:nvCxnSpPr>
            <p:cNvPr id="99" name="Straight Arrow Connector 98">
              <a:extLst>
                <a:ext uri="{FF2B5EF4-FFF2-40B4-BE49-F238E27FC236}">
                  <a16:creationId xmlns:a16="http://schemas.microsoft.com/office/drawing/2014/main" id="{A5D3C376-1DC2-1284-E62E-733B8E674174}"/>
                </a:ext>
              </a:extLst>
            </p:cNvPr>
            <p:cNvCxnSpPr>
              <a:cxnSpLocks/>
              <a:endCxn id="106" idx="1"/>
            </p:cNvCxnSpPr>
            <p:nvPr/>
          </p:nvCxnSpPr>
          <p:spPr>
            <a:xfrm>
              <a:off x="3507700" y="2505696"/>
              <a:ext cx="315066" cy="10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E903DDEA-728C-83B2-64E5-2482C9F6DF33}"/>
                </a:ext>
              </a:extLst>
            </p:cNvPr>
            <p:cNvCxnSpPr>
              <a:cxnSpLocks/>
            </p:cNvCxnSpPr>
            <p:nvPr/>
          </p:nvCxnSpPr>
          <p:spPr>
            <a:xfrm>
              <a:off x="5710689" y="2505696"/>
              <a:ext cx="27934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83F4851B-DCBC-F9DE-D2CB-51C89F9AD47C}"/>
                </a:ext>
              </a:extLst>
            </p:cNvPr>
            <p:cNvCxnSpPr>
              <a:cxnSpLocks/>
            </p:cNvCxnSpPr>
            <p:nvPr/>
          </p:nvCxnSpPr>
          <p:spPr>
            <a:xfrm flipV="1">
              <a:off x="4366962" y="2635299"/>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E775205-D833-22FC-FEDB-6297F6FD9FFD}"/>
                </a:ext>
              </a:extLst>
            </p:cNvPr>
            <p:cNvSpPr txBox="1"/>
            <p:nvPr/>
          </p:nvSpPr>
          <p:spPr>
            <a:xfrm>
              <a:off x="5957481" y="2784384"/>
              <a:ext cx="548548" cy="230832"/>
            </a:xfrm>
            <a:prstGeom prst="rect">
              <a:avLst/>
            </a:prstGeom>
            <a:noFill/>
          </p:spPr>
          <p:txBody>
            <a:bodyPr wrap="none" rtlCol="0">
              <a:spAutoFit/>
            </a:bodyPr>
            <a:lstStyle/>
            <a:p>
              <a:r>
                <a:rPr lang="en-US" sz="900"/>
                <a:t>answer</a:t>
              </a:r>
            </a:p>
          </p:txBody>
        </p:sp>
        <p:sp>
          <p:nvSpPr>
            <p:cNvPr id="103" name="TextBox 102">
              <a:extLst>
                <a:ext uri="{FF2B5EF4-FFF2-40B4-BE49-F238E27FC236}">
                  <a16:creationId xmlns:a16="http://schemas.microsoft.com/office/drawing/2014/main" id="{C6A91AFA-001B-11B4-14A5-025F56A3536D}"/>
                </a:ext>
              </a:extLst>
            </p:cNvPr>
            <p:cNvSpPr txBox="1"/>
            <p:nvPr/>
          </p:nvSpPr>
          <p:spPr>
            <a:xfrm>
              <a:off x="2943981" y="2724450"/>
              <a:ext cx="622286" cy="230832"/>
            </a:xfrm>
            <a:prstGeom prst="rect">
              <a:avLst/>
            </a:prstGeom>
            <a:noFill/>
          </p:spPr>
          <p:txBody>
            <a:bodyPr wrap="none" rtlCol="0">
              <a:spAutoFit/>
            </a:bodyPr>
            <a:lstStyle/>
            <a:p>
              <a:r>
                <a:rPr lang="en-US" sz="900"/>
                <a:t>question</a:t>
              </a:r>
            </a:p>
          </p:txBody>
        </p:sp>
        <p:sp>
          <p:nvSpPr>
            <p:cNvPr id="104" name="Rectangle: Rounded Corners 103">
              <a:extLst>
                <a:ext uri="{FF2B5EF4-FFF2-40B4-BE49-F238E27FC236}">
                  <a16:creationId xmlns:a16="http://schemas.microsoft.com/office/drawing/2014/main" id="{C4C17FEC-574E-08BA-F2EC-B8CB956BDDFB}"/>
                </a:ext>
              </a:extLst>
            </p:cNvPr>
            <p:cNvSpPr/>
            <p:nvPr/>
          </p:nvSpPr>
          <p:spPr>
            <a:xfrm>
              <a:off x="3831283" y="3001362"/>
              <a:ext cx="811080"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Search</a:t>
              </a:r>
            </a:p>
          </p:txBody>
        </p:sp>
        <p:cxnSp>
          <p:nvCxnSpPr>
            <p:cNvPr id="105" name="Straight Arrow Connector 104">
              <a:extLst>
                <a:ext uri="{FF2B5EF4-FFF2-40B4-BE49-F238E27FC236}">
                  <a16:creationId xmlns:a16="http://schemas.microsoft.com/office/drawing/2014/main" id="{ACB70BFB-4917-9ED5-B6BC-8D65BF3A2812}"/>
                </a:ext>
              </a:extLst>
            </p:cNvPr>
            <p:cNvCxnSpPr>
              <a:cxnSpLocks/>
            </p:cNvCxnSpPr>
            <p:nvPr/>
          </p:nvCxnSpPr>
          <p:spPr>
            <a:xfrm>
              <a:off x="4114011" y="2638359"/>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107671C6-4FCE-F8B7-09EA-606F8FA924CD}"/>
                </a:ext>
              </a:extLst>
            </p:cNvPr>
            <p:cNvSpPr/>
            <p:nvPr/>
          </p:nvSpPr>
          <p:spPr>
            <a:xfrm>
              <a:off x="3822766" y="2375209"/>
              <a:ext cx="811079"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107" name="Straight Arrow Connector 106">
              <a:extLst>
                <a:ext uri="{FF2B5EF4-FFF2-40B4-BE49-F238E27FC236}">
                  <a16:creationId xmlns:a16="http://schemas.microsoft.com/office/drawing/2014/main" id="{1A6D324F-B3C1-4998-3C7F-F74ADCC63B84}"/>
                </a:ext>
              </a:extLst>
            </p:cNvPr>
            <p:cNvCxnSpPr>
              <a:cxnSpLocks/>
            </p:cNvCxnSpPr>
            <p:nvPr/>
          </p:nvCxnSpPr>
          <p:spPr>
            <a:xfrm>
              <a:off x="4648229" y="2506784"/>
              <a:ext cx="2401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AEAB5074-CB6D-1151-7676-395A535ED6D7}"/>
                </a:ext>
              </a:extLst>
            </p:cNvPr>
            <p:cNvSpPr txBox="1"/>
            <p:nvPr/>
          </p:nvSpPr>
          <p:spPr>
            <a:xfrm>
              <a:off x="4307274" y="2707376"/>
              <a:ext cx="407484" cy="230832"/>
            </a:xfrm>
            <a:prstGeom prst="rect">
              <a:avLst/>
            </a:prstGeom>
            <a:noFill/>
          </p:spPr>
          <p:txBody>
            <a:bodyPr wrap="none" rtlCol="0">
              <a:spAutoFit/>
            </a:bodyPr>
            <a:lstStyle/>
            <a:p>
              <a:r>
                <a:rPr lang="en-US" sz="900"/>
                <a:t>data</a:t>
              </a:r>
            </a:p>
          </p:txBody>
        </p:sp>
        <p:sp>
          <p:nvSpPr>
            <p:cNvPr id="109" name="TextBox 108">
              <a:extLst>
                <a:ext uri="{FF2B5EF4-FFF2-40B4-BE49-F238E27FC236}">
                  <a16:creationId xmlns:a16="http://schemas.microsoft.com/office/drawing/2014/main" id="{288D9EE1-B445-3137-1D05-B66F363138B7}"/>
                </a:ext>
              </a:extLst>
            </p:cNvPr>
            <p:cNvSpPr txBox="1"/>
            <p:nvPr/>
          </p:nvSpPr>
          <p:spPr>
            <a:xfrm>
              <a:off x="3696072" y="2698535"/>
              <a:ext cx="465192" cy="230832"/>
            </a:xfrm>
            <a:prstGeom prst="rect">
              <a:avLst/>
            </a:prstGeom>
            <a:noFill/>
          </p:spPr>
          <p:txBody>
            <a:bodyPr wrap="none" rtlCol="0">
              <a:spAutoFit/>
            </a:bodyPr>
            <a:lstStyle/>
            <a:p>
              <a:r>
                <a:rPr lang="en-US" sz="900"/>
                <a:t>query</a:t>
              </a:r>
            </a:p>
          </p:txBody>
        </p:sp>
        <p:sp>
          <p:nvSpPr>
            <p:cNvPr id="110" name="TextBox 109">
              <a:extLst>
                <a:ext uri="{FF2B5EF4-FFF2-40B4-BE49-F238E27FC236}">
                  <a16:creationId xmlns:a16="http://schemas.microsoft.com/office/drawing/2014/main" id="{A15DE88B-8C2D-D792-9950-D98ECC990896}"/>
                </a:ext>
              </a:extLst>
            </p:cNvPr>
            <p:cNvSpPr txBox="1"/>
            <p:nvPr/>
          </p:nvSpPr>
          <p:spPr>
            <a:xfrm>
              <a:off x="5034945" y="2607030"/>
              <a:ext cx="550151" cy="507831"/>
            </a:xfrm>
            <a:prstGeom prst="rect">
              <a:avLst/>
            </a:prstGeom>
            <a:noFill/>
          </p:spPr>
          <p:txBody>
            <a:bodyPr wrap="none" rtlCol="0">
              <a:spAutoFit/>
            </a:bodyPr>
            <a:lstStyle/>
            <a:p>
              <a:pPr algn="ctr"/>
              <a:r>
                <a:rPr lang="en-US" sz="900"/>
                <a:t>prompt</a:t>
              </a:r>
              <a:br>
                <a:rPr lang="en-US" sz="900"/>
              </a:br>
              <a:r>
                <a:rPr lang="en-US" sz="900"/>
                <a:t>+</a:t>
              </a:r>
            </a:p>
            <a:p>
              <a:pPr algn="ctr"/>
              <a:r>
                <a:rPr lang="en-US" sz="900"/>
                <a:t>data</a:t>
              </a:r>
            </a:p>
          </p:txBody>
        </p:sp>
        <p:pic>
          <p:nvPicPr>
            <p:cNvPr id="111" name="Graphic 110" descr="Folder Search outline">
              <a:extLst>
                <a:ext uri="{FF2B5EF4-FFF2-40B4-BE49-F238E27FC236}">
                  <a16:creationId xmlns:a16="http://schemas.microsoft.com/office/drawing/2014/main" id="{F1B5F969-939C-279C-302E-70E50DFEEDA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895383" y="3252079"/>
              <a:ext cx="411891" cy="411891"/>
            </a:xfrm>
            <a:prstGeom prst="rect">
              <a:avLst/>
            </a:prstGeom>
          </p:spPr>
        </p:pic>
        <p:sp>
          <p:nvSpPr>
            <p:cNvPr id="112" name="TextBox 111">
              <a:extLst>
                <a:ext uri="{FF2B5EF4-FFF2-40B4-BE49-F238E27FC236}">
                  <a16:creationId xmlns:a16="http://schemas.microsoft.com/office/drawing/2014/main" id="{9D6B4EAD-FCB3-D6E3-E28C-AAA150BDD62B}"/>
                </a:ext>
              </a:extLst>
            </p:cNvPr>
            <p:cNvSpPr txBox="1"/>
            <p:nvPr/>
          </p:nvSpPr>
          <p:spPr>
            <a:xfrm>
              <a:off x="4212112" y="3326872"/>
              <a:ext cx="429926" cy="230832"/>
            </a:xfrm>
            <a:prstGeom prst="rect">
              <a:avLst/>
            </a:prstGeom>
            <a:noFill/>
          </p:spPr>
          <p:txBody>
            <a:bodyPr wrap="none" rtlCol="0">
              <a:spAutoFit/>
            </a:bodyPr>
            <a:lstStyle/>
            <a:p>
              <a:r>
                <a:rPr lang="en-US" sz="900"/>
                <a:t>docs</a:t>
              </a:r>
            </a:p>
          </p:txBody>
        </p:sp>
      </p:grpSp>
      <p:grpSp>
        <p:nvGrpSpPr>
          <p:cNvPr id="113" name="Group 112">
            <a:extLst>
              <a:ext uri="{FF2B5EF4-FFF2-40B4-BE49-F238E27FC236}">
                <a16:creationId xmlns:a16="http://schemas.microsoft.com/office/drawing/2014/main" id="{15EA8A08-A99E-C5D5-E359-409D942BEC87}"/>
              </a:ext>
            </a:extLst>
          </p:cNvPr>
          <p:cNvGrpSpPr/>
          <p:nvPr/>
        </p:nvGrpSpPr>
        <p:grpSpPr>
          <a:xfrm>
            <a:off x="7553806" y="1582393"/>
            <a:ext cx="4343985" cy="2752660"/>
            <a:chOff x="4861611" y="3773757"/>
            <a:chExt cx="4343985" cy="2752660"/>
          </a:xfrm>
        </p:grpSpPr>
        <p:pic>
          <p:nvPicPr>
            <p:cNvPr id="114" name="Graphic 113" descr="Questions outline">
              <a:extLst>
                <a:ext uri="{FF2B5EF4-FFF2-40B4-BE49-F238E27FC236}">
                  <a16:creationId xmlns:a16="http://schemas.microsoft.com/office/drawing/2014/main" id="{018B947D-C1A7-4DD2-C962-C4F2C0FB7C2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92322" y="4066705"/>
              <a:ext cx="705394" cy="705394"/>
            </a:xfrm>
            <a:prstGeom prst="rect">
              <a:avLst/>
            </a:prstGeom>
          </p:spPr>
        </p:pic>
        <p:cxnSp>
          <p:nvCxnSpPr>
            <p:cNvPr id="115" name="Straight Arrow Connector 114">
              <a:extLst>
                <a:ext uri="{FF2B5EF4-FFF2-40B4-BE49-F238E27FC236}">
                  <a16:creationId xmlns:a16="http://schemas.microsoft.com/office/drawing/2014/main" id="{B15BED1E-2DCA-912A-43E5-739580919D12}"/>
                </a:ext>
              </a:extLst>
            </p:cNvPr>
            <p:cNvCxnSpPr>
              <a:cxnSpLocks/>
            </p:cNvCxnSpPr>
            <p:nvPr/>
          </p:nvCxnSpPr>
          <p:spPr>
            <a:xfrm>
              <a:off x="6913947"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11C13D00-EA83-F357-77F1-F93469F4082A}"/>
                </a:ext>
              </a:extLst>
            </p:cNvPr>
            <p:cNvCxnSpPr>
              <a:cxnSpLocks/>
            </p:cNvCxnSpPr>
            <p:nvPr/>
          </p:nvCxnSpPr>
          <p:spPr>
            <a:xfrm flipV="1">
              <a:off x="6530591" y="5448913"/>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92B9AE18-17D4-AF46-978D-84FB8567F2C9}"/>
                </a:ext>
              </a:extLst>
            </p:cNvPr>
            <p:cNvSpPr txBox="1"/>
            <p:nvPr/>
          </p:nvSpPr>
          <p:spPr>
            <a:xfrm>
              <a:off x="5030587" y="4713923"/>
              <a:ext cx="835485" cy="230832"/>
            </a:xfrm>
            <a:prstGeom prst="rect">
              <a:avLst/>
            </a:prstGeom>
            <a:noFill/>
          </p:spPr>
          <p:txBody>
            <a:bodyPr wrap="none" rtlCol="0">
              <a:spAutoFit/>
            </a:bodyPr>
            <a:lstStyle/>
            <a:p>
              <a:r>
                <a:rPr lang="en-US" sz="900"/>
                <a:t>conversation</a:t>
              </a:r>
            </a:p>
          </p:txBody>
        </p:sp>
        <p:pic>
          <p:nvPicPr>
            <p:cNvPr id="118" name="Graphic 117" descr="Folder Search outline">
              <a:extLst>
                <a:ext uri="{FF2B5EF4-FFF2-40B4-BE49-F238E27FC236}">
                  <a16:creationId xmlns:a16="http://schemas.microsoft.com/office/drawing/2014/main" id="{265C443C-C151-DE72-E7DD-45D31D087F2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096469" y="6130952"/>
              <a:ext cx="395465" cy="395465"/>
            </a:xfrm>
            <a:prstGeom prst="rect">
              <a:avLst/>
            </a:prstGeom>
          </p:spPr>
        </p:pic>
        <p:sp>
          <p:nvSpPr>
            <p:cNvPr id="119" name="Rectangle: Rounded Corners 118">
              <a:extLst>
                <a:ext uri="{FF2B5EF4-FFF2-40B4-BE49-F238E27FC236}">
                  <a16:creationId xmlns:a16="http://schemas.microsoft.com/office/drawing/2014/main" id="{A63A0A80-EEB2-9F4D-C6AB-78BB308BA804}"/>
                </a:ext>
              </a:extLst>
            </p:cNvPr>
            <p:cNvSpPr/>
            <p:nvPr/>
          </p:nvSpPr>
          <p:spPr>
            <a:xfrm>
              <a:off x="6013178" y="5809633"/>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Search</a:t>
              </a:r>
            </a:p>
          </p:txBody>
        </p:sp>
        <p:cxnSp>
          <p:nvCxnSpPr>
            <p:cNvPr id="120" name="Straight Arrow Connector 119">
              <a:extLst>
                <a:ext uri="{FF2B5EF4-FFF2-40B4-BE49-F238E27FC236}">
                  <a16:creationId xmlns:a16="http://schemas.microsoft.com/office/drawing/2014/main" id="{BE7BF295-272A-8285-A16E-CFAA0F5E33B3}"/>
                </a:ext>
              </a:extLst>
            </p:cNvPr>
            <p:cNvCxnSpPr>
              <a:cxnSpLocks/>
            </p:cNvCxnSpPr>
            <p:nvPr/>
          </p:nvCxnSpPr>
          <p:spPr>
            <a:xfrm>
              <a:off x="6394480" y="5451973"/>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56C43426-147B-ACCC-FC81-F757CF484276}"/>
                </a:ext>
              </a:extLst>
            </p:cNvPr>
            <p:cNvSpPr/>
            <p:nvPr/>
          </p:nvSpPr>
          <p:spPr>
            <a:xfrm>
              <a:off x="6003944" y="5081177"/>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Retrieval</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sp>
          <p:nvSpPr>
            <p:cNvPr id="122" name="TextBox 121">
              <a:extLst>
                <a:ext uri="{FF2B5EF4-FFF2-40B4-BE49-F238E27FC236}">
                  <a16:creationId xmlns:a16="http://schemas.microsoft.com/office/drawing/2014/main" id="{B050CD15-F552-444D-DA69-E07A2D460568}"/>
                </a:ext>
              </a:extLst>
            </p:cNvPr>
            <p:cNvSpPr txBox="1"/>
            <p:nvPr/>
          </p:nvSpPr>
          <p:spPr>
            <a:xfrm>
              <a:off x="6470903" y="5520990"/>
              <a:ext cx="407484" cy="230832"/>
            </a:xfrm>
            <a:prstGeom prst="rect">
              <a:avLst/>
            </a:prstGeom>
            <a:noFill/>
          </p:spPr>
          <p:txBody>
            <a:bodyPr wrap="none" rtlCol="0">
              <a:spAutoFit/>
            </a:bodyPr>
            <a:lstStyle/>
            <a:p>
              <a:r>
                <a:rPr lang="en-US" sz="900"/>
                <a:t>data</a:t>
              </a:r>
            </a:p>
          </p:txBody>
        </p:sp>
        <p:sp>
          <p:nvSpPr>
            <p:cNvPr id="123" name="TextBox 122">
              <a:extLst>
                <a:ext uri="{FF2B5EF4-FFF2-40B4-BE49-F238E27FC236}">
                  <a16:creationId xmlns:a16="http://schemas.microsoft.com/office/drawing/2014/main" id="{B98C4F1D-EB3F-0BFA-1CFE-1C128A763EBA}"/>
                </a:ext>
              </a:extLst>
            </p:cNvPr>
            <p:cNvSpPr txBox="1"/>
            <p:nvPr/>
          </p:nvSpPr>
          <p:spPr>
            <a:xfrm>
              <a:off x="5976541" y="5512149"/>
              <a:ext cx="465192" cy="230832"/>
            </a:xfrm>
            <a:prstGeom prst="rect">
              <a:avLst/>
            </a:prstGeom>
            <a:noFill/>
          </p:spPr>
          <p:txBody>
            <a:bodyPr wrap="none" rtlCol="0">
              <a:spAutoFit/>
            </a:bodyPr>
            <a:lstStyle/>
            <a:p>
              <a:r>
                <a:rPr lang="en-US" sz="900"/>
                <a:t>query</a:t>
              </a:r>
            </a:p>
          </p:txBody>
        </p:sp>
        <p:sp>
          <p:nvSpPr>
            <p:cNvPr id="124" name="Rectangle: Rounded Corners 123">
              <a:extLst>
                <a:ext uri="{FF2B5EF4-FFF2-40B4-BE49-F238E27FC236}">
                  <a16:creationId xmlns:a16="http://schemas.microsoft.com/office/drawing/2014/main" id="{454F08D8-B2D5-B18F-250E-726CE65EA0ED}"/>
                </a:ext>
              </a:extLst>
            </p:cNvPr>
            <p:cNvSpPr/>
            <p:nvPr/>
          </p:nvSpPr>
          <p:spPr>
            <a:xfrm>
              <a:off x="5937132" y="4383998"/>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User Proxy Agent</a:t>
              </a:r>
            </a:p>
          </p:txBody>
        </p:sp>
        <p:sp>
          <p:nvSpPr>
            <p:cNvPr id="125" name="Rectangle: Rounded Corners 124">
              <a:extLst>
                <a:ext uri="{FF2B5EF4-FFF2-40B4-BE49-F238E27FC236}">
                  <a16:creationId xmlns:a16="http://schemas.microsoft.com/office/drawing/2014/main" id="{74569029-AF78-1A15-D349-5F2C1C5385B4}"/>
                </a:ext>
              </a:extLst>
            </p:cNvPr>
            <p:cNvSpPr/>
            <p:nvPr/>
          </p:nvSpPr>
          <p:spPr>
            <a:xfrm>
              <a:off x="7193287" y="4383998"/>
              <a:ext cx="1030077"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err="1">
                  <a:solidFill>
                    <a:schemeClr val="tx1"/>
                  </a:solidFill>
                  <a:latin typeface="Segoe UI Semibold"/>
                  <a:ea typeface="Open Sans"/>
                  <a:cs typeface="Open Sans"/>
                </a:rPr>
                <a:t>CoordinatorAgent</a:t>
              </a:r>
              <a:endParaRPr lang="en-US" sz="900">
                <a:solidFill>
                  <a:schemeClr val="tx1"/>
                </a:solidFill>
                <a:latin typeface="Segoe UI Semibold"/>
                <a:ea typeface="Open Sans"/>
                <a:cs typeface="Open Sans"/>
              </a:endParaRPr>
            </a:p>
          </p:txBody>
        </p:sp>
        <p:cxnSp>
          <p:nvCxnSpPr>
            <p:cNvPr id="126" name="Straight Arrow Connector 125">
              <a:extLst>
                <a:ext uri="{FF2B5EF4-FFF2-40B4-BE49-F238E27FC236}">
                  <a16:creationId xmlns:a16="http://schemas.microsoft.com/office/drawing/2014/main" id="{F2424514-191F-D9F9-EF9B-9A6F96F4429F}"/>
                </a:ext>
              </a:extLst>
            </p:cNvPr>
            <p:cNvCxnSpPr>
              <a:cxnSpLocks/>
            </p:cNvCxnSpPr>
            <p:nvPr/>
          </p:nvCxnSpPr>
          <p:spPr>
            <a:xfrm>
              <a:off x="5645245" y="4569989"/>
              <a:ext cx="27934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27" name="Graphic 126" descr="Database outline">
              <a:extLst>
                <a:ext uri="{FF2B5EF4-FFF2-40B4-BE49-F238E27FC236}">
                  <a16:creationId xmlns:a16="http://schemas.microsoft.com/office/drawing/2014/main" id="{17A1A069-1BF3-3585-4AFB-E33898474D0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377009" y="5695578"/>
              <a:ext cx="347204" cy="347204"/>
            </a:xfrm>
            <a:prstGeom prst="rect">
              <a:avLst/>
            </a:prstGeom>
          </p:spPr>
        </p:pic>
        <p:sp>
          <p:nvSpPr>
            <p:cNvPr id="128" name="Rectangle: Rounded Corners 127">
              <a:extLst>
                <a:ext uri="{FF2B5EF4-FFF2-40B4-BE49-F238E27FC236}">
                  <a16:creationId xmlns:a16="http://schemas.microsoft.com/office/drawing/2014/main" id="{4023155D-8559-C79E-6625-3E015DE184D7}"/>
                </a:ext>
              </a:extLst>
            </p:cNvPr>
            <p:cNvSpPr/>
            <p:nvPr/>
          </p:nvSpPr>
          <p:spPr>
            <a:xfrm>
              <a:off x="7121937" y="5089221"/>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Analytics</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129" name="Straight Arrow Connector 128">
              <a:extLst>
                <a:ext uri="{FF2B5EF4-FFF2-40B4-BE49-F238E27FC236}">
                  <a16:creationId xmlns:a16="http://schemas.microsoft.com/office/drawing/2014/main" id="{08D877D1-D26E-E347-1650-6E8AC98957E8}"/>
                </a:ext>
              </a:extLst>
            </p:cNvPr>
            <p:cNvCxnSpPr>
              <a:cxnSpLocks/>
              <a:stCxn id="127" idx="0"/>
              <a:endCxn id="128" idx="2"/>
            </p:cNvCxnSpPr>
            <p:nvPr/>
          </p:nvCxnSpPr>
          <p:spPr>
            <a:xfrm flipV="1">
              <a:off x="7550611" y="5463688"/>
              <a:ext cx="2068" cy="2318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3517E115-D077-9084-4937-A3946F3D9960}"/>
                </a:ext>
              </a:extLst>
            </p:cNvPr>
            <p:cNvSpPr txBox="1"/>
            <p:nvPr/>
          </p:nvSpPr>
          <p:spPr>
            <a:xfrm>
              <a:off x="7497450" y="5499484"/>
              <a:ext cx="407484" cy="230832"/>
            </a:xfrm>
            <a:prstGeom prst="rect">
              <a:avLst/>
            </a:prstGeom>
            <a:noFill/>
          </p:spPr>
          <p:txBody>
            <a:bodyPr wrap="square" rtlCol="0">
              <a:spAutoFit/>
            </a:bodyPr>
            <a:lstStyle/>
            <a:p>
              <a:r>
                <a:rPr lang="en-US" sz="900"/>
                <a:t>data</a:t>
              </a:r>
            </a:p>
          </p:txBody>
        </p:sp>
        <p:sp>
          <p:nvSpPr>
            <p:cNvPr id="131" name="Rectangle: Rounded Corners 130">
              <a:extLst>
                <a:ext uri="{FF2B5EF4-FFF2-40B4-BE49-F238E27FC236}">
                  <a16:creationId xmlns:a16="http://schemas.microsoft.com/office/drawing/2014/main" id="{4A8C6D9E-54F0-F864-0F8A-D8BD9F363720}"/>
                </a:ext>
              </a:extLst>
            </p:cNvPr>
            <p:cNvSpPr/>
            <p:nvPr/>
          </p:nvSpPr>
          <p:spPr>
            <a:xfrm>
              <a:off x="8273799" y="5089001"/>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Coding</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grpSp>
          <p:nvGrpSpPr>
            <p:cNvPr id="132" name="Group 131">
              <a:extLst>
                <a:ext uri="{FF2B5EF4-FFF2-40B4-BE49-F238E27FC236}">
                  <a16:creationId xmlns:a16="http://schemas.microsoft.com/office/drawing/2014/main" id="{120BC0F7-EAC9-BBC6-85DB-9A8BE038D1F3}"/>
                </a:ext>
              </a:extLst>
            </p:cNvPr>
            <p:cNvGrpSpPr/>
            <p:nvPr/>
          </p:nvGrpSpPr>
          <p:grpSpPr>
            <a:xfrm>
              <a:off x="8293012" y="5666881"/>
              <a:ext cx="757639" cy="694386"/>
              <a:chOff x="6030007" y="5666150"/>
              <a:chExt cx="757639" cy="694386"/>
            </a:xfrm>
          </p:grpSpPr>
          <p:pic>
            <p:nvPicPr>
              <p:cNvPr id="156" name="Graphic 155" descr="Box outline">
                <a:extLst>
                  <a:ext uri="{FF2B5EF4-FFF2-40B4-BE49-F238E27FC236}">
                    <a16:creationId xmlns:a16="http://schemas.microsoft.com/office/drawing/2014/main" id="{EC010900-CCD6-E350-FA2F-7EE8B4072AC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110712" y="5666150"/>
                <a:ext cx="548787" cy="548787"/>
              </a:xfrm>
              <a:prstGeom prst="rect">
                <a:avLst/>
              </a:prstGeom>
            </p:spPr>
          </p:pic>
          <p:sp>
            <p:nvSpPr>
              <p:cNvPr id="157" name="TextBox 156">
                <a:extLst>
                  <a:ext uri="{FF2B5EF4-FFF2-40B4-BE49-F238E27FC236}">
                    <a16:creationId xmlns:a16="http://schemas.microsoft.com/office/drawing/2014/main" id="{8675A1CB-213F-64D1-2DFA-3DB664E36CE7}"/>
                  </a:ext>
                </a:extLst>
              </p:cNvPr>
              <p:cNvSpPr txBox="1"/>
              <p:nvPr/>
            </p:nvSpPr>
            <p:spPr>
              <a:xfrm>
                <a:off x="6030007" y="6129704"/>
                <a:ext cx="757639" cy="230832"/>
              </a:xfrm>
              <a:prstGeom prst="rect">
                <a:avLst/>
              </a:prstGeom>
              <a:noFill/>
            </p:spPr>
            <p:txBody>
              <a:bodyPr wrap="square" rtlCol="0">
                <a:spAutoFit/>
              </a:bodyPr>
              <a:lstStyle/>
              <a:p>
                <a:pPr algn="ctr"/>
                <a:r>
                  <a:rPr lang="en-US" sz="900"/>
                  <a:t>docker</a:t>
                </a:r>
              </a:p>
            </p:txBody>
          </p:sp>
        </p:grpSp>
        <p:cxnSp>
          <p:nvCxnSpPr>
            <p:cNvPr id="133" name="Straight Arrow Connector 132">
              <a:extLst>
                <a:ext uri="{FF2B5EF4-FFF2-40B4-BE49-F238E27FC236}">
                  <a16:creationId xmlns:a16="http://schemas.microsoft.com/office/drawing/2014/main" id="{D0CF3535-48FC-5753-1EB5-215F3B6FEE64}"/>
                </a:ext>
              </a:extLst>
            </p:cNvPr>
            <p:cNvCxnSpPr>
              <a:cxnSpLocks/>
              <a:stCxn id="131" idx="2"/>
              <a:endCxn id="156" idx="0"/>
            </p:cNvCxnSpPr>
            <p:nvPr/>
          </p:nvCxnSpPr>
          <p:spPr>
            <a:xfrm flipH="1">
              <a:off x="8648111" y="5463468"/>
              <a:ext cx="4508" cy="203413"/>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BD5CC8E-EBA2-7CC7-1974-A2BD92985428}"/>
                </a:ext>
              </a:extLst>
            </p:cNvPr>
            <p:cNvCxnSpPr>
              <a:cxnSpLocks/>
              <a:stCxn id="121" idx="0"/>
              <a:endCxn id="125" idx="2"/>
            </p:cNvCxnSpPr>
            <p:nvPr/>
          </p:nvCxnSpPr>
          <p:spPr>
            <a:xfrm flipV="1">
              <a:off x="6425290" y="4758465"/>
              <a:ext cx="1283036" cy="3227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6C764FBC-23AC-4D4F-ED72-65DDB028F9C3}"/>
                </a:ext>
              </a:extLst>
            </p:cNvPr>
            <p:cNvCxnSpPr>
              <a:cxnSpLocks/>
              <a:stCxn id="128" idx="0"/>
            </p:cNvCxnSpPr>
            <p:nvPr/>
          </p:nvCxnSpPr>
          <p:spPr>
            <a:xfrm flipV="1">
              <a:off x="7552679" y="4758465"/>
              <a:ext cx="365236" cy="33075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0C6C171A-7E59-6728-B09E-A6017B1EF3CE}"/>
                </a:ext>
              </a:extLst>
            </p:cNvPr>
            <p:cNvCxnSpPr>
              <a:cxnSpLocks/>
              <a:stCxn id="131" idx="0"/>
            </p:cNvCxnSpPr>
            <p:nvPr/>
          </p:nvCxnSpPr>
          <p:spPr>
            <a:xfrm flipH="1" flipV="1">
              <a:off x="8083644" y="4785631"/>
              <a:ext cx="568975" cy="30337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9CDBBE60-9674-7759-04B5-D01531B3FB62}"/>
                </a:ext>
              </a:extLst>
            </p:cNvPr>
            <p:cNvSpPr txBox="1"/>
            <p:nvPr/>
          </p:nvSpPr>
          <p:spPr>
            <a:xfrm>
              <a:off x="7203375" y="6004898"/>
              <a:ext cx="705642" cy="230832"/>
            </a:xfrm>
            <a:prstGeom prst="rect">
              <a:avLst/>
            </a:prstGeom>
            <a:noFill/>
          </p:spPr>
          <p:txBody>
            <a:bodyPr wrap="none" rtlCol="0">
              <a:spAutoFit/>
            </a:bodyPr>
            <a:lstStyle/>
            <a:p>
              <a:r>
                <a:rPr lang="en-US" sz="900"/>
                <a:t>databases</a:t>
              </a:r>
            </a:p>
          </p:txBody>
        </p:sp>
        <p:sp>
          <p:nvSpPr>
            <p:cNvPr id="138" name="TextBox 137">
              <a:extLst>
                <a:ext uri="{FF2B5EF4-FFF2-40B4-BE49-F238E27FC236}">
                  <a16:creationId xmlns:a16="http://schemas.microsoft.com/office/drawing/2014/main" id="{43413CA8-5924-0483-60FA-80F548729023}"/>
                </a:ext>
              </a:extLst>
            </p:cNvPr>
            <p:cNvSpPr txBox="1"/>
            <p:nvPr/>
          </p:nvSpPr>
          <p:spPr>
            <a:xfrm>
              <a:off x="6425378" y="6206555"/>
              <a:ext cx="429926" cy="230832"/>
            </a:xfrm>
            <a:prstGeom prst="rect">
              <a:avLst/>
            </a:prstGeom>
            <a:noFill/>
          </p:spPr>
          <p:txBody>
            <a:bodyPr wrap="none" rtlCol="0">
              <a:spAutoFit/>
            </a:bodyPr>
            <a:lstStyle/>
            <a:p>
              <a:r>
                <a:rPr lang="en-US" sz="900"/>
                <a:t>docs</a:t>
              </a:r>
            </a:p>
          </p:txBody>
        </p:sp>
        <p:sp>
          <p:nvSpPr>
            <p:cNvPr id="154" name="Rectangle: Rounded Corners 153">
              <a:extLst>
                <a:ext uri="{FF2B5EF4-FFF2-40B4-BE49-F238E27FC236}">
                  <a16:creationId xmlns:a16="http://schemas.microsoft.com/office/drawing/2014/main" id="{73C94F47-286C-EFD5-DA67-05F6A5A68FDE}"/>
                </a:ext>
              </a:extLst>
            </p:cNvPr>
            <p:cNvSpPr/>
            <p:nvPr/>
          </p:nvSpPr>
          <p:spPr>
            <a:xfrm>
              <a:off x="7250242" y="3773757"/>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932293" fontAlgn="base">
                <a:spcBef>
                  <a:spcPct val="0"/>
                </a:spcBef>
                <a:spcAft>
                  <a:spcPct val="0"/>
                </a:spcAft>
              </a:pPr>
              <a:r>
                <a:rPr lang="en-US" sz="900">
                  <a:solidFill>
                    <a:schemeClr val="tx1"/>
                  </a:solidFill>
                  <a:latin typeface="Segoe UI Semibold"/>
                  <a:ea typeface="Open Sans"/>
                  <a:cs typeface="Open Sans"/>
                </a:rPr>
                <a:t>Memory</a:t>
              </a:r>
            </a:p>
          </p:txBody>
        </p:sp>
        <p:cxnSp>
          <p:nvCxnSpPr>
            <p:cNvPr id="140" name="Straight Arrow Connector 139">
              <a:extLst>
                <a:ext uri="{FF2B5EF4-FFF2-40B4-BE49-F238E27FC236}">
                  <a16:creationId xmlns:a16="http://schemas.microsoft.com/office/drawing/2014/main" id="{CFBE5018-669A-CEED-0DB9-143B74153302}"/>
                </a:ext>
              </a:extLst>
            </p:cNvPr>
            <p:cNvCxnSpPr>
              <a:cxnSpLocks/>
              <a:stCxn id="125" idx="0"/>
              <a:endCxn id="154" idx="2"/>
            </p:cNvCxnSpPr>
            <p:nvPr/>
          </p:nvCxnSpPr>
          <p:spPr>
            <a:xfrm flipH="1" flipV="1">
              <a:off x="7706858" y="4148224"/>
              <a:ext cx="1468" cy="235774"/>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E26990C9-4C73-0B11-7A6A-602A82C6E14F}"/>
                </a:ext>
              </a:extLst>
            </p:cNvPr>
            <p:cNvSpPr txBox="1"/>
            <p:nvPr/>
          </p:nvSpPr>
          <p:spPr>
            <a:xfrm>
              <a:off x="7656663" y="4131044"/>
              <a:ext cx="917239" cy="230832"/>
            </a:xfrm>
            <a:prstGeom prst="rect">
              <a:avLst/>
            </a:prstGeom>
            <a:noFill/>
          </p:spPr>
          <p:txBody>
            <a:bodyPr wrap="none" rtlCol="0">
              <a:spAutoFit/>
            </a:bodyPr>
            <a:lstStyle/>
            <a:p>
              <a:r>
                <a:rPr lang="en-US" sz="900"/>
                <a:t>history of work</a:t>
              </a:r>
            </a:p>
          </p:txBody>
        </p:sp>
        <p:sp>
          <p:nvSpPr>
            <p:cNvPr id="142" name="Rectangle: Rounded Corners 141">
              <a:extLst>
                <a:ext uri="{FF2B5EF4-FFF2-40B4-BE49-F238E27FC236}">
                  <a16:creationId xmlns:a16="http://schemas.microsoft.com/office/drawing/2014/main" id="{131AE074-DF71-6D12-3CD0-981AB79AF05B}"/>
                </a:ext>
              </a:extLst>
            </p:cNvPr>
            <p:cNvSpPr/>
            <p:nvPr/>
          </p:nvSpPr>
          <p:spPr>
            <a:xfrm>
              <a:off x="9050651" y="5086256"/>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SLM</a:t>
              </a:r>
            </a:p>
          </p:txBody>
        </p:sp>
        <p:sp>
          <p:nvSpPr>
            <p:cNvPr id="143" name="Rectangle: Rounded Corners 142">
              <a:extLst>
                <a:ext uri="{FF2B5EF4-FFF2-40B4-BE49-F238E27FC236}">
                  <a16:creationId xmlns:a16="http://schemas.microsoft.com/office/drawing/2014/main" id="{A36D78DE-CD99-7F31-1009-61A8AAFA6A91}"/>
                </a:ext>
              </a:extLst>
            </p:cNvPr>
            <p:cNvSpPr/>
            <p:nvPr/>
          </p:nvSpPr>
          <p:spPr>
            <a:xfrm>
              <a:off x="7995893" y="5089221"/>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S</a:t>
              </a:r>
            </a:p>
            <a:p>
              <a:pPr algn="ctr" defTabSz="932293" fontAlgn="base">
                <a:spcBef>
                  <a:spcPct val="0"/>
                </a:spcBef>
                <a:spcAft>
                  <a:spcPct val="0"/>
                </a:spcAft>
              </a:pPr>
              <a:r>
                <a:rPr lang="en-US" sz="600">
                  <a:solidFill>
                    <a:schemeClr val="tx1"/>
                  </a:solidFill>
                  <a:latin typeface="Segoe UI Semibold"/>
                  <a:ea typeface="Open Sans"/>
                  <a:cs typeface="Open Sans"/>
                </a:rPr>
                <a:t>LM</a:t>
              </a:r>
            </a:p>
          </p:txBody>
        </p:sp>
        <p:sp>
          <p:nvSpPr>
            <p:cNvPr id="144" name="Rectangle: Rounded Corners 143">
              <a:extLst>
                <a:ext uri="{FF2B5EF4-FFF2-40B4-BE49-F238E27FC236}">
                  <a16:creationId xmlns:a16="http://schemas.microsoft.com/office/drawing/2014/main" id="{8401FB15-AA1D-8E59-69FF-0B236473BC3E}"/>
                </a:ext>
              </a:extLst>
            </p:cNvPr>
            <p:cNvSpPr/>
            <p:nvPr/>
          </p:nvSpPr>
          <p:spPr>
            <a:xfrm>
              <a:off x="6859034" y="5080513"/>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sp>
          <p:nvSpPr>
            <p:cNvPr id="145" name="Rectangle: Rounded Corners 144">
              <a:extLst>
                <a:ext uri="{FF2B5EF4-FFF2-40B4-BE49-F238E27FC236}">
                  <a16:creationId xmlns:a16="http://schemas.microsoft.com/office/drawing/2014/main" id="{61923859-5D42-B18B-0D1F-89540B307051}"/>
                </a:ext>
              </a:extLst>
            </p:cNvPr>
            <p:cNvSpPr/>
            <p:nvPr/>
          </p:nvSpPr>
          <p:spPr>
            <a:xfrm>
              <a:off x="8243238" y="4384260"/>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sp>
          <p:nvSpPr>
            <p:cNvPr id="146" name="Rectangle: Rounded Corners 145">
              <a:extLst>
                <a:ext uri="{FF2B5EF4-FFF2-40B4-BE49-F238E27FC236}">
                  <a16:creationId xmlns:a16="http://schemas.microsoft.com/office/drawing/2014/main" id="{EEB6EF0B-0E45-2E71-C233-2F5A40DFE6E9}"/>
                </a:ext>
              </a:extLst>
            </p:cNvPr>
            <p:cNvSpPr/>
            <p:nvPr/>
          </p:nvSpPr>
          <p:spPr>
            <a:xfrm>
              <a:off x="4875547" y="5802742"/>
              <a:ext cx="852181" cy="322449"/>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Web Service</a:t>
              </a:r>
            </a:p>
          </p:txBody>
        </p:sp>
        <p:sp>
          <p:nvSpPr>
            <p:cNvPr id="147" name="Rectangle: Rounded Corners 146">
              <a:extLst>
                <a:ext uri="{FF2B5EF4-FFF2-40B4-BE49-F238E27FC236}">
                  <a16:creationId xmlns:a16="http://schemas.microsoft.com/office/drawing/2014/main" id="{3FE0113C-D546-7F2F-B09A-96DDF079F5AD}"/>
                </a:ext>
              </a:extLst>
            </p:cNvPr>
            <p:cNvSpPr/>
            <p:nvPr/>
          </p:nvSpPr>
          <p:spPr>
            <a:xfrm>
              <a:off x="4861611" y="5074446"/>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900">
                  <a:solidFill>
                    <a:schemeClr val="tx1"/>
                  </a:solidFill>
                  <a:latin typeface="Segoe UI Semibold"/>
                  <a:ea typeface="Open Sans"/>
                  <a:cs typeface="Open Sans"/>
                </a:rPr>
                <a:t>Service</a:t>
              </a:r>
            </a:p>
            <a:p>
              <a:pPr algn="ctr" defTabSz="932293" fontAlgn="base">
                <a:spcBef>
                  <a:spcPct val="0"/>
                </a:spcBef>
                <a:spcAft>
                  <a:spcPct val="0"/>
                </a:spcAft>
              </a:pPr>
              <a:r>
                <a:rPr lang="en-US" sz="900">
                  <a:solidFill>
                    <a:schemeClr val="tx1"/>
                  </a:solidFill>
                  <a:latin typeface="Segoe UI Semibold"/>
                  <a:ea typeface="Open Sans"/>
                  <a:cs typeface="Open Sans"/>
                </a:rPr>
                <a:t>Agent</a:t>
              </a:r>
            </a:p>
          </p:txBody>
        </p:sp>
        <p:cxnSp>
          <p:nvCxnSpPr>
            <p:cNvPr id="148" name="Straight Arrow Connector 147">
              <a:extLst>
                <a:ext uri="{FF2B5EF4-FFF2-40B4-BE49-F238E27FC236}">
                  <a16:creationId xmlns:a16="http://schemas.microsoft.com/office/drawing/2014/main" id="{B510BBBC-9DA1-C014-FAAD-7C75CF1529C8}"/>
                </a:ext>
              </a:extLst>
            </p:cNvPr>
            <p:cNvCxnSpPr>
              <a:cxnSpLocks/>
            </p:cNvCxnSpPr>
            <p:nvPr/>
          </p:nvCxnSpPr>
          <p:spPr>
            <a:xfrm flipV="1">
              <a:off x="5387432" y="5448497"/>
              <a:ext cx="0" cy="3409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BE739A53-0B4E-A9EC-509A-913C541842F8}"/>
                </a:ext>
              </a:extLst>
            </p:cNvPr>
            <p:cNvCxnSpPr>
              <a:cxnSpLocks/>
            </p:cNvCxnSpPr>
            <p:nvPr/>
          </p:nvCxnSpPr>
          <p:spPr>
            <a:xfrm>
              <a:off x="5281801" y="5451557"/>
              <a:ext cx="0" cy="3511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993BD899-7470-34AF-CE80-C8081B2A57A2}"/>
                </a:ext>
              </a:extLst>
            </p:cNvPr>
            <p:cNvSpPr txBox="1"/>
            <p:nvPr/>
          </p:nvSpPr>
          <p:spPr>
            <a:xfrm>
              <a:off x="5334168" y="5514778"/>
              <a:ext cx="514885" cy="230832"/>
            </a:xfrm>
            <a:prstGeom prst="rect">
              <a:avLst/>
            </a:prstGeom>
            <a:noFill/>
          </p:spPr>
          <p:txBody>
            <a:bodyPr wrap="none" rtlCol="0">
              <a:spAutoFit/>
            </a:bodyPr>
            <a:lstStyle/>
            <a:p>
              <a:r>
                <a:rPr lang="en-US" sz="900"/>
                <a:t>output</a:t>
              </a:r>
            </a:p>
          </p:txBody>
        </p:sp>
        <p:sp>
          <p:nvSpPr>
            <p:cNvPr id="151" name="TextBox 150">
              <a:extLst>
                <a:ext uri="{FF2B5EF4-FFF2-40B4-BE49-F238E27FC236}">
                  <a16:creationId xmlns:a16="http://schemas.microsoft.com/office/drawing/2014/main" id="{928CDFDF-0535-B8FB-4575-96C0B0F508AA}"/>
                </a:ext>
              </a:extLst>
            </p:cNvPr>
            <p:cNvSpPr txBox="1"/>
            <p:nvPr/>
          </p:nvSpPr>
          <p:spPr>
            <a:xfrm>
              <a:off x="4882367" y="5499484"/>
              <a:ext cx="441146" cy="230832"/>
            </a:xfrm>
            <a:prstGeom prst="rect">
              <a:avLst/>
            </a:prstGeom>
            <a:noFill/>
          </p:spPr>
          <p:txBody>
            <a:bodyPr wrap="none" rtlCol="0">
              <a:spAutoFit/>
            </a:bodyPr>
            <a:lstStyle/>
            <a:p>
              <a:r>
                <a:rPr lang="en-US" sz="900"/>
                <a:t>input</a:t>
              </a:r>
            </a:p>
          </p:txBody>
        </p:sp>
        <p:cxnSp>
          <p:nvCxnSpPr>
            <p:cNvPr id="152" name="Straight Arrow Connector 151">
              <a:extLst>
                <a:ext uri="{FF2B5EF4-FFF2-40B4-BE49-F238E27FC236}">
                  <a16:creationId xmlns:a16="http://schemas.microsoft.com/office/drawing/2014/main" id="{3F028932-6099-078C-C824-2E7ACF030060}"/>
                </a:ext>
              </a:extLst>
            </p:cNvPr>
            <p:cNvCxnSpPr>
              <a:cxnSpLocks/>
              <a:stCxn id="147" idx="0"/>
            </p:cNvCxnSpPr>
            <p:nvPr/>
          </p:nvCxnSpPr>
          <p:spPr>
            <a:xfrm flipV="1">
              <a:off x="5292353" y="4771901"/>
              <a:ext cx="1951183" cy="30254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31252613-542C-22A4-21EF-CBF223D1F119}"/>
                </a:ext>
              </a:extLst>
            </p:cNvPr>
            <p:cNvSpPr/>
            <p:nvPr/>
          </p:nvSpPr>
          <p:spPr>
            <a:xfrm>
              <a:off x="5741817" y="5069885"/>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spcBef>
                  <a:spcPct val="0"/>
                </a:spcBef>
                <a:spcAft>
                  <a:spcPct val="0"/>
                </a:spcAft>
              </a:pPr>
              <a:r>
                <a:rPr lang="en-US" sz="600">
                  <a:solidFill>
                    <a:schemeClr val="tx1"/>
                  </a:solidFill>
                  <a:latin typeface="Segoe UI Semibold"/>
                  <a:ea typeface="Open Sans"/>
                  <a:cs typeface="Open Sans"/>
                </a:rPr>
                <a:t>LLM</a:t>
              </a:r>
            </a:p>
          </p:txBody>
        </p:sp>
      </p:grpSp>
      <p:sp>
        <p:nvSpPr>
          <p:cNvPr id="160" name="TextBox 159">
            <a:extLst>
              <a:ext uri="{FF2B5EF4-FFF2-40B4-BE49-F238E27FC236}">
                <a16:creationId xmlns:a16="http://schemas.microsoft.com/office/drawing/2014/main" id="{E508638E-1F9E-B30C-8EC3-95064A1D52FE}"/>
              </a:ext>
            </a:extLst>
          </p:cNvPr>
          <p:cNvSpPr txBox="1"/>
          <p:nvPr/>
        </p:nvSpPr>
        <p:spPr>
          <a:xfrm>
            <a:off x="492413" y="4618944"/>
            <a:ext cx="2967802" cy="923330"/>
          </a:xfrm>
          <a:prstGeom prst="rect">
            <a:avLst/>
          </a:prstGeom>
          <a:noFill/>
        </p:spPr>
        <p:txBody>
          <a:bodyPr wrap="square">
            <a:spAutoFit/>
          </a:bodyPr>
          <a:lstStyle/>
          <a:p>
            <a:pPr algn="ctr"/>
            <a:r>
              <a:rPr lang="en-US" sz="1600" b="1">
                <a:ln>
                  <a:noFill/>
                </a:ln>
                <a:gradFill flip="none">
                  <a:gsLst>
                    <a:gs pos="0">
                      <a:srgbClr val="C03BC4"/>
                    </a:gs>
                    <a:gs pos="100000">
                      <a:srgbClr val="F4364F"/>
                    </a:gs>
                  </a:gsLst>
                  <a:path path="circle">
                    <a:fillToRect l="100000" t="100000"/>
                  </a:path>
                  <a:tileRect r="-100000" b="-100000"/>
                </a:gradFill>
                <a:latin typeface="+mn-lt"/>
                <a:cs typeface="Segoe Sans Text Semibold"/>
              </a:rPr>
              <a:t>No Agent</a:t>
            </a:r>
            <a:endPar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ea typeface="+mn-ea"/>
              <a:cs typeface="Segoe Sans Text Semibold"/>
            </a:endParaRPr>
          </a:p>
          <a:p>
            <a:pPr algn="ctr"/>
            <a:r>
              <a:rPr lang="en-US" sz="1600" b="1">
                <a:latin typeface="Segoe UI Semilight" panose="020B0402040204020203" pitchFamily="34" charset="0"/>
                <a:cs typeface="Segoe UI Semilight" panose="020B0402040204020203" pitchFamily="34" charset="0"/>
              </a:rPr>
              <a:t>Very narrow one shot task</a:t>
            </a:r>
          </a:p>
          <a:p>
            <a:endParaRPr lang="en-US" sz="800" i="1">
              <a:latin typeface="Segoe UI Semilight" panose="020B0402040204020203" pitchFamily="34" charset="0"/>
              <a:cs typeface="Segoe UI Semilight" panose="020B0402040204020203" pitchFamily="34" charset="0"/>
            </a:endParaRPr>
          </a:p>
          <a:p>
            <a:r>
              <a:rPr lang="en-US" sz="1400" i="1">
                <a:latin typeface="Segoe UI Semilight" panose="020B0402040204020203" pitchFamily="34" charset="0"/>
                <a:cs typeface="Segoe UI Semilight" panose="020B0402040204020203" pitchFamily="34" charset="0"/>
              </a:rPr>
              <a:t>Ex: log to JSON</a:t>
            </a:r>
          </a:p>
        </p:txBody>
      </p:sp>
      <p:sp>
        <p:nvSpPr>
          <p:cNvPr id="162" name="TextBox 161">
            <a:extLst>
              <a:ext uri="{FF2B5EF4-FFF2-40B4-BE49-F238E27FC236}">
                <a16:creationId xmlns:a16="http://schemas.microsoft.com/office/drawing/2014/main" id="{33653AB9-A09B-5743-FAC4-81172E080688}"/>
              </a:ext>
            </a:extLst>
          </p:cNvPr>
          <p:cNvSpPr txBox="1"/>
          <p:nvPr/>
        </p:nvSpPr>
        <p:spPr>
          <a:xfrm>
            <a:off x="3494718" y="4600945"/>
            <a:ext cx="3758948" cy="1138773"/>
          </a:xfrm>
          <a:prstGeom prst="rect">
            <a:avLst/>
          </a:prstGeom>
          <a:noFill/>
        </p:spPr>
        <p:txBody>
          <a:bodyPr wrap="square">
            <a:spAutoFit/>
          </a:bodyPr>
          <a:lstStyle/>
          <a:p>
            <a:pPr algn="ctr"/>
            <a:r>
              <a:rPr lang="en-US" sz="1600" b="1">
                <a:gradFill flip="none">
                  <a:gsLst>
                    <a:gs pos="0">
                      <a:srgbClr val="C03BC4"/>
                    </a:gs>
                    <a:gs pos="100000">
                      <a:srgbClr val="F4364F"/>
                    </a:gs>
                  </a:gsLst>
                  <a:path path="circle">
                    <a:fillToRect l="100000" t="100000"/>
                  </a:path>
                  <a:tileRect r="-100000" b="-100000"/>
                </a:gradFill>
                <a:cs typeface="Segoe Sans Text Semibold"/>
              </a:rPr>
              <a:t>Single</a:t>
            </a:r>
            <a:r>
              <a:rPr lang="en-US" sz="1600" b="1">
                <a:ln>
                  <a:noFill/>
                </a:ln>
                <a:gradFill flip="none">
                  <a:gsLst>
                    <a:gs pos="0">
                      <a:srgbClr val="C03BC4"/>
                    </a:gs>
                    <a:gs pos="100000">
                      <a:srgbClr val="F4364F"/>
                    </a:gs>
                  </a:gsLst>
                  <a:path path="circle">
                    <a:fillToRect l="100000" t="100000"/>
                  </a:path>
                  <a:tileRect r="-100000" b="-100000"/>
                </a:gradFill>
                <a:latin typeface="+mn-lt"/>
                <a:cs typeface="Segoe Sans Text Semibold"/>
              </a:rPr>
              <a:t> Agent</a:t>
            </a:r>
            <a:endPar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ea typeface="+mn-ea"/>
              <a:cs typeface="Segoe Sans Text Semibold"/>
            </a:endParaRPr>
          </a:p>
          <a:p>
            <a:pPr algn="ctr"/>
            <a:r>
              <a:rPr lang="en-US" sz="1600" b="1">
                <a:latin typeface="Segoe UI Semilight" panose="020B0402040204020203" pitchFamily="34" charset="0"/>
                <a:cs typeface="Segoe UI Semilight" panose="020B0402040204020203" pitchFamily="34" charset="0"/>
              </a:rPr>
              <a:t>Very clearly scoped iterative task</a:t>
            </a:r>
          </a:p>
          <a:p>
            <a:endParaRPr lang="en-US" sz="800" i="1">
              <a:latin typeface="Segoe UI Semilight" panose="020B0402040204020203" pitchFamily="34" charset="0"/>
              <a:cs typeface="Segoe UI Semilight" panose="020B0402040204020203" pitchFamily="34" charset="0"/>
            </a:endParaRPr>
          </a:p>
          <a:p>
            <a:r>
              <a:rPr lang="en-US" sz="1400" i="1">
                <a:latin typeface="Segoe UI Semilight" panose="020B0402040204020203" pitchFamily="34" charset="0"/>
                <a:cs typeface="Segoe UI Semilight" panose="020B0402040204020203" pitchFamily="34" charset="0"/>
              </a:rPr>
              <a:t>Ex: providing an answer with supporting evidence to a complex question</a:t>
            </a:r>
          </a:p>
        </p:txBody>
      </p:sp>
      <p:sp>
        <p:nvSpPr>
          <p:cNvPr id="164" name="TextBox 163">
            <a:extLst>
              <a:ext uri="{FF2B5EF4-FFF2-40B4-BE49-F238E27FC236}">
                <a16:creationId xmlns:a16="http://schemas.microsoft.com/office/drawing/2014/main" id="{C698FC71-E78E-228C-5B3D-AC08E55459DF}"/>
              </a:ext>
            </a:extLst>
          </p:cNvPr>
          <p:cNvSpPr txBox="1"/>
          <p:nvPr/>
        </p:nvSpPr>
        <p:spPr>
          <a:xfrm>
            <a:off x="7343238" y="4596863"/>
            <a:ext cx="4848762" cy="1569660"/>
          </a:xfrm>
          <a:prstGeom prst="rect">
            <a:avLst/>
          </a:prstGeom>
          <a:noFill/>
        </p:spPr>
        <p:txBody>
          <a:bodyPr wrap="square">
            <a:spAutoFit/>
          </a:bodyPr>
          <a:lstStyle/>
          <a:p>
            <a:pPr algn="ctr"/>
            <a:r>
              <a:rPr lang="en-US" sz="1600" b="1">
                <a:gradFill flip="none">
                  <a:gsLst>
                    <a:gs pos="0">
                      <a:srgbClr val="C03BC4"/>
                    </a:gs>
                    <a:gs pos="100000">
                      <a:srgbClr val="F4364F"/>
                    </a:gs>
                  </a:gsLst>
                  <a:path path="circle">
                    <a:fillToRect l="100000" t="100000"/>
                  </a:path>
                  <a:tileRect r="-100000" b="-100000"/>
                </a:gradFill>
                <a:cs typeface="Segoe Sans Text Semibold"/>
              </a:rPr>
              <a:t>Multi-agent Systems</a:t>
            </a:r>
            <a:endPar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mn-lt"/>
              <a:ea typeface="+mn-ea"/>
              <a:cs typeface="Segoe Sans Text Semibold"/>
            </a:endParaRPr>
          </a:p>
          <a:p>
            <a:pPr algn="ctr"/>
            <a:r>
              <a:rPr lang="en-US" sz="1600" b="1">
                <a:latin typeface="Segoe UI Semilight" panose="020B0402040204020203" pitchFamily="34" charset="0"/>
                <a:cs typeface="Segoe UI Semilight" panose="020B0402040204020203" pitchFamily="34" charset="0"/>
              </a:rPr>
              <a:t>Wide scope complex use case requiring diverse skills</a:t>
            </a:r>
          </a:p>
          <a:p>
            <a:endParaRPr lang="en-US" sz="800">
              <a:latin typeface="Segoe UI Semilight" panose="020B0402040204020203" pitchFamily="34" charset="0"/>
              <a:cs typeface="Segoe UI Semilight" panose="020B0402040204020203" pitchFamily="34" charset="0"/>
            </a:endParaRPr>
          </a:p>
          <a:p>
            <a:r>
              <a:rPr lang="en-US" sz="1400" i="1">
                <a:latin typeface="Segoe UI Semilight" panose="020B0402040204020203" pitchFamily="34" charset="0"/>
                <a:cs typeface="Segoe UI Semilight" panose="020B0402040204020203" pitchFamily="34" charset="0"/>
              </a:rPr>
              <a:t>Ex: Propose 2 Instagram marketing campaigns including assets that would leverage the top 2 recent trends in our past quarter US Sales to boost our mailing list user base and predict the impact of each campaign</a:t>
            </a:r>
          </a:p>
        </p:txBody>
      </p:sp>
      <p:sp>
        <p:nvSpPr>
          <p:cNvPr id="165" name="Arrow: Right 164">
            <a:extLst>
              <a:ext uri="{FF2B5EF4-FFF2-40B4-BE49-F238E27FC236}">
                <a16:creationId xmlns:a16="http://schemas.microsoft.com/office/drawing/2014/main" id="{80861E36-8C05-686B-5CAD-C5B66AE67D3C}"/>
              </a:ext>
            </a:extLst>
          </p:cNvPr>
          <p:cNvSpPr/>
          <p:nvPr/>
        </p:nvSpPr>
        <p:spPr bwMode="auto">
          <a:xfrm>
            <a:off x="585217" y="6272446"/>
            <a:ext cx="11021565" cy="480901"/>
          </a:xfrm>
          <a:prstGeom prst="rightArrow">
            <a:avLst/>
          </a:prstGeom>
          <a:gradFill>
            <a:gsLst>
              <a:gs pos="100000">
                <a:schemeClr val="accent5"/>
              </a:gs>
              <a:gs pos="0">
                <a:schemeClr val="accent6"/>
              </a:gs>
            </a:gsLst>
            <a:path path="circle">
              <a:fillToRect l="100000" t="100000"/>
            </a:path>
          </a:gradFill>
          <a:ln w="19050"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18288" rIns="91440" bIns="36576"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w="3175">
                  <a:noFill/>
                </a:ln>
                <a:solidFill>
                  <a:srgbClr val="FFFFFF"/>
                </a:solidFill>
                <a:effectLst/>
                <a:uLnTx/>
                <a:uFillTx/>
                <a:latin typeface="Segoe Sans Text Semibold"/>
                <a:ea typeface="+mn-ea"/>
                <a:cs typeface="Segoe Sans Text" pitchFamily="2" charset="0"/>
              </a:rPr>
              <a:t>VALUE</a:t>
            </a:r>
          </a:p>
        </p:txBody>
      </p:sp>
    </p:spTree>
    <p:extLst>
      <p:ext uri="{BB962C8B-B14F-4D97-AF65-F5344CB8AC3E}">
        <p14:creationId xmlns:p14="http://schemas.microsoft.com/office/powerpoint/2010/main" val="985406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47CD2-85A3-3143-61ED-A2547884973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077C9282-4E1A-BA54-1BFF-CFB30E216C68}"/>
              </a:ext>
            </a:extLst>
          </p:cNvPr>
          <p:cNvSpPr>
            <a:spLocks noGrp="1"/>
          </p:cNvSpPr>
          <p:nvPr>
            <p:ph type="title"/>
          </p:nvPr>
        </p:nvSpPr>
        <p:spPr>
          <a:xfrm>
            <a:off x="588263" y="457200"/>
            <a:ext cx="11018520" cy="553998"/>
          </a:xfrm>
        </p:spPr>
        <p:txBody>
          <a:bodyPr wrap="square" anchor="t">
            <a:normAutofit/>
          </a:bodyPr>
          <a:lstStyle/>
          <a:p>
            <a:pPr algn="ctr"/>
            <a:r>
              <a:rPr lang="en-US"/>
              <a:t>An agent needs to accomplish 3 things:</a:t>
            </a:r>
          </a:p>
        </p:txBody>
      </p:sp>
      <p:graphicFrame>
        <p:nvGraphicFramePr>
          <p:cNvPr id="19" name="Text Placeholder 5">
            <a:extLst>
              <a:ext uri="{FF2B5EF4-FFF2-40B4-BE49-F238E27FC236}">
                <a16:creationId xmlns:a16="http://schemas.microsoft.com/office/drawing/2014/main" id="{ED724D7B-6F3B-3F37-D48A-157E8B211959}"/>
              </a:ext>
            </a:extLst>
          </p:cNvPr>
          <p:cNvGraphicFramePr>
            <a:graphicFrameLocks noGrp="1"/>
          </p:cNvGraphicFramePr>
          <p:nvPr>
            <p:ph sz="quarter" idx="10"/>
            <p:extLst>
              <p:ext uri="{D42A27DB-BD31-4B8C-83A1-F6EECF244321}">
                <p14:modId xmlns:p14="http://schemas.microsoft.com/office/powerpoint/2010/main" val="1213992992"/>
              </p:ext>
            </p:extLst>
          </p:nvPr>
        </p:nvGraphicFramePr>
        <p:xfrm>
          <a:off x="584200" y="5064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le 1">
            <a:extLst>
              <a:ext uri="{FF2B5EF4-FFF2-40B4-BE49-F238E27FC236}">
                <a16:creationId xmlns:a16="http://schemas.microsoft.com/office/drawing/2014/main" id="{E4BDEC13-B8D7-6643-DB2D-491F4C1600D8}"/>
              </a:ext>
            </a:extLst>
          </p:cNvPr>
          <p:cNvSpPr/>
          <p:nvPr/>
        </p:nvSpPr>
        <p:spPr>
          <a:xfrm>
            <a:off x="584200" y="3110949"/>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5" name="Rounded Rectangle 1">
            <a:extLst>
              <a:ext uri="{FF2B5EF4-FFF2-40B4-BE49-F238E27FC236}">
                <a16:creationId xmlns:a16="http://schemas.microsoft.com/office/drawing/2014/main" id="{BA781E42-E5D5-8500-EEE8-55C2896F8A5E}"/>
              </a:ext>
            </a:extLst>
          </p:cNvPr>
          <p:cNvSpPr/>
          <p:nvPr/>
        </p:nvSpPr>
        <p:spPr>
          <a:xfrm>
            <a:off x="580455" y="5004852"/>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endParaRPr lang="en-NL"/>
          </a:p>
        </p:txBody>
      </p:sp>
      <p:sp>
        <p:nvSpPr>
          <p:cNvPr id="6" name="TextBox 5">
            <a:extLst>
              <a:ext uri="{FF2B5EF4-FFF2-40B4-BE49-F238E27FC236}">
                <a16:creationId xmlns:a16="http://schemas.microsoft.com/office/drawing/2014/main" id="{DD4D584F-3B84-9691-A924-382E9696600F}"/>
              </a:ext>
            </a:extLst>
          </p:cNvPr>
          <p:cNvSpPr txBox="1"/>
          <p:nvPr/>
        </p:nvSpPr>
        <p:spPr>
          <a:xfrm>
            <a:off x="2496568" y="5509650"/>
            <a:ext cx="6100762" cy="384721"/>
          </a:xfrm>
          <a:prstGeom prst="rect">
            <a:avLst/>
          </a:prstGeom>
          <a:noFill/>
        </p:spPr>
        <p:txBody>
          <a:bodyPr wrap="square" lIns="0" tIns="0" rIns="0" bIns="0" rtlCol="0">
            <a:spAutoFit/>
          </a:bodyPr>
          <a:lstStyle/>
          <a:p>
            <a:pPr algn="l"/>
            <a:r>
              <a:rPr lang="en-US" sz="2500">
                <a:solidFill>
                  <a:srgbClr val="FFFFFF"/>
                </a:solidFill>
                <a:latin typeface="Segoe UI"/>
              </a:rPr>
              <a:t>Perform an action for the end-user</a:t>
            </a:r>
          </a:p>
        </p:txBody>
      </p:sp>
      <p:pic>
        <p:nvPicPr>
          <p:cNvPr id="8" name="Graphic 7" descr="Clipboard Checked outline">
            <a:extLst>
              <a:ext uri="{FF2B5EF4-FFF2-40B4-BE49-F238E27FC236}">
                <a16:creationId xmlns:a16="http://schemas.microsoft.com/office/drawing/2014/main" id="{187D02E4-6024-EB59-F891-7494BA5A2AC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184" y="5267859"/>
            <a:ext cx="914400" cy="914400"/>
          </a:xfrm>
          <a:prstGeom prst="rect">
            <a:avLst/>
          </a:prstGeom>
        </p:spPr>
      </p:pic>
    </p:spTree>
    <p:extLst>
      <p:ext uri="{BB962C8B-B14F-4D97-AF65-F5344CB8AC3E}">
        <p14:creationId xmlns:p14="http://schemas.microsoft.com/office/powerpoint/2010/main" val="31035453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12A68-8473-C879-6446-F4CD39E1FFE6}"/>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420D69EE-8841-6F51-C85C-129991E660B1}"/>
              </a:ext>
            </a:extLst>
          </p:cNvPr>
          <p:cNvSpPr txBox="1"/>
          <p:nvPr/>
        </p:nvSpPr>
        <p:spPr>
          <a:xfrm>
            <a:off x="1162050" y="2354860"/>
            <a:ext cx="9867900"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10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lnSpc>
                <a:spcPct val="90000"/>
              </a:lnSpc>
            </a:pPr>
            <a:r>
              <a:rPr lang="en-US">
                <a:solidFill>
                  <a:schemeClr val="tx1"/>
                </a:solidFill>
                <a:latin typeface="+mj-lt"/>
                <a:cs typeface="Segoe UI"/>
              </a:rPr>
              <a:t>How can an agent help us?</a:t>
            </a:r>
          </a:p>
        </p:txBody>
      </p:sp>
    </p:spTree>
    <p:extLst>
      <p:ext uri="{BB962C8B-B14F-4D97-AF65-F5344CB8AC3E}">
        <p14:creationId xmlns:p14="http://schemas.microsoft.com/office/powerpoint/2010/main" val="264270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0E8946-3CF2-22CC-0EEC-AC2FBFB64EFA}"/>
              </a:ext>
            </a:extLst>
          </p:cNvPr>
          <p:cNvSpPr>
            <a:spLocks noGrp="1"/>
          </p:cNvSpPr>
          <p:nvPr>
            <p:ph type="title"/>
          </p:nvPr>
        </p:nvSpPr>
        <p:spPr>
          <a:xfrm>
            <a:off x="758195" y="588963"/>
            <a:ext cx="4158362" cy="2535236"/>
          </a:xfrm>
        </p:spPr>
        <p:txBody>
          <a:bodyPr wrap="square" anchor="b">
            <a:normAutofit/>
          </a:bodyPr>
          <a:lstStyle/>
          <a:p>
            <a:r>
              <a:rPr lang="en-GB"/>
              <a:t>Use case</a:t>
            </a:r>
          </a:p>
        </p:txBody>
      </p:sp>
      <p:sp>
        <p:nvSpPr>
          <p:cNvPr id="6" name="Text Placeholder 5">
            <a:extLst>
              <a:ext uri="{FF2B5EF4-FFF2-40B4-BE49-F238E27FC236}">
                <a16:creationId xmlns:a16="http://schemas.microsoft.com/office/drawing/2014/main" id="{A080B0AB-5B49-8951-7D87-C4E3A321264A}"/>
              </a:ext>
            </a:extLst>
          </p:cNvPr>
          <p:cNvSpPr>
            <a:spLocks noGrp="1"/>
          </p:cNvSpPr>
          <p:nvPr>
            <p:ph type="body" sz="quarter" idx="10"/>
          </p:nvPr>
        </p:nvSpPr>
        <p:spPr>
          <a:xfrm>
            <a:off x="754132" y="3535540"/>
            <a:ext cx="4162425" cy="2733497"/>
          </a:xfrm>
        </p:spPr>
        <p:txBody>
          <a:bodyPr wrap="square">
            <a:normAutofit/>
          </a:bodyPr>
          <a:lstStyle/>
          <a:p>
            <a:r>
              <a:rPr lang="en-GB"/>
              <a:t>Working for an e-commerce selling camping equipment</a:t>
            </a:r>
          </a:p>
          <a:p>
            <a:r>
              <a:rPr lang="en-GB"/>
              <a:t>Want to </a:t>
            </a:r>
            <a:r>
              <a:rPr lang="en-GB" err="1"/>
              <a:t>analyze</a:t>
            </a:r>
            <a:r>
              <a:rPr lang="en-GB"/>
              <a:t> sales data</a:t>
            </a:r>
          </a:p>
        </p:txBody>
      </p:sp>
      <p:pic>
        <p:nvPicPr>
          <p:cNvPr id="12" name="Picture 11">
            <a:extLst>
              <a:ext uri="{FF2B5EF4-FFF2-40B4-BE49-F238E27FC236}">
                <a16:creationId xmlns:a16="http://schemas.microsoft.com/office/drawing/2014/main" id="{F5464EB8-B9F4-5BB4-C35E-2CC6FFA9E31C}"/>
              </a:ext>
            </a:extLst>
          </p:cNvPr>
          <p:cNvPicPr>
            <a:picLocks noChangeAspect="1"/>
          </p:cNvPicPr>
          <p:nvPr/>
        </p:nvPicPr>
        <p:blipFill>
          <a:blip r:embed="rId3"/>
          <a:srcRect r="3998" b="-2"/>
          <a:stretch/>
        </p:blipFill>
        <p:spPr>
          <a:xfrm>
            <a:off x="6096000" y="702369"/>
            <a:ext cx="5453270" cy="5453262"/>
          </a:xfrm>
          <a:prstGeom prst="roundRect">
            <a:avLst>
              <a:gd name="adj" fmla="val 2965"/>
            </a:avLst>
          </a:prstGeom>
          <a:ln>
            <a:noFill/>
          </a:ln>
          <a:effectLst>
            <a:innerShdw blurRad="114300" dist="50800">
              <a:srgbClr val="000000">
                <a:alpha val="0"/>
              </a:srgbClr>
            </a:innerShdw>
          </a:effectLst>
        </p:spPr>
      </p:pic>
    </p:spTree>
    <p:extLst>
      <p:ext uri="{BB962C8B-B14F-4D97-AF65-F5344CB8AC3E}">
        <p14:creationId xmlns:p14="http://schemas.microsoft.com/office/powerpoint/2010/main" val="165125458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18F98-44E4-7384-613B-1B658F645C48}"/>
              </a:ext>
            </a:extLst>
          </p:cNvPr>
          <p:cNvSpPr>
            <a:spLocks noGrp="1"/>
          </p:cNvSpPr>
          <p:nvPr>
            <p:ph type="title"/>
          </p:nvPr>
        </p:nvSpPr>
        <p:spPr/>
        <p:txBody>
          <a:bodyPr/>
          <a:lstStyle/>
          <a:p>
            <a:r>
              <a:rPr lang="en-US">
                <a:latin typeface="Segoe Sans Display Semibold"/>
                <a:cs typeface="Segoe Sans Display Semibold"/>
              </a:rPr>
              <a:t>Demo – </a:t>
            </a:r>
            <a:r>
              <a:rPr lang="en-US">
                <a:cs typeface="Segoe UI"/>
              </a:rPr>
              <a:t>Contoso Sales Agent</a:t>
            </a:r>
            <a:endParaRPr lang="en-US"/>
          </a:p>
        </p:txBody>
      </p:sp>
      <p:sp>
        <p:nvSpPr>
          <p:cNvPr id="3" name="Text Placeholder 2">
            <a:extLst>
              <a:ext uri="{FF2B5EF4-FFF2-40B4-BE49-F238E27FC236}">
                <a16:creationId xmlns:a16="http://schemas.microsoft.com/office/drawing/2014/main" id="{D36BAF20-42B0-00B1-7A58-4ECFB57E3014}"/>
              </a:ext>
            </a:extLst>
          </p:cNvPr>
          <p:cNvSpPr>
            <a:spLocks noGrp="1"/>
          </p:cNvSpPr>
          <p:nvPr>
            <p:ph type="body" sz="quarter" idx="12"/>
          </p:nvPr>
        </p:nvSpPr>
        <p:spPr>
          <a:xfrm>
            <a:off x="584200" y="3962400"/>
            <a:ext cx="9144000" cy="276999"/>
          </a:xfrm>
        </p:spPr>
        <p:txBody>
          <a:bodyPr vert="horz" wrap="square" lIns="0" tIns="0" rIns="0" bIns="0" rtlCol="0" anchor="t">
            <a:spAutoFit/>
          </a:bodyPr>
          <a:lstStyle/>
          <a:p>
            <a:r>
              <a:rPr lang="en-US">
                <a:cs typeface="Segoe UI"/>
              </a:rPr>
              <a:t>An agent built with </a:t>
            </a:r>
            <a:r>
              <a:rPr lang="en-US" err="1">
                <a:cs typeface="Segoe UI"/>
              </a:rPr>
              <a:t>Chainlit</a:t>
            </a:r>
            <a:r>
              <a:rPr lang="en-US">
                <a:cs typeface="Segoe UI"/>
              </a:rPr>
              <a:t> and the Azure AI Agent Service </a:t>
            </a:r>
            <a:endParaRPr lang="en-US"/>
          </a:p>
        </p:txBody>
      </p:sp>
      <p:pic>
        <p:nvPicPr>
          <p:cNvPr id="5" name="Picture 4">
            <a:extLst>
              <a:ext uri="{FF2B5EF4-FFF2-40B4-BE49-F238E27FC236}">
                <a16:creationId xmlns:a16="http://schemas.microsoft.com/office/drawing/2014/main" id="{52D7AD6C-54B6-A061-8376-E0B95A9686D2}"/>
              </a:ext>
            </a:extLst>
          </p:cNvPr>
          <p:cNvPicPr>
            <a:picLocks noChangeAspect="1"/>
          </p:cNvPicPr>
          <p:nvPr/>
        </p:nvPicPr>
        <p:blipFill>
          <a:blip r:embed="rId3"/>
          <a:stretch>
            <a:fillRect/>
          </a:stretch>
        </p:blipFill>
        <p:spPr>
          <a:xfrm>
            <a:off x="8309629" y="2178175"/>
            <a:ext cx="3530867" cy="2711201"/>
          </a:xfrm>
          <a:prstGeom prst="rect">
            <a:avLst/>
          </a:prstGeom>
        </p:spPr>
      </p:pic>
    </p:spTree>
    <p:extLst>
      <p:ext uri="{BB962C8B-B14F-4D97-AF65-F5344CB8AC3E}">
        <p14:creationId xmlns:p14="http://schemas.microsoft.com/office/powerpoint/2010/main" val="2496195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F4926-8210-34BA-55F0-0CAEE1E35EAB}"/>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B5A8F246-C4C1-731D-8EA1-3D3B67A8BC98}"/>
              </a:ext>
            </a:extLst>
          </p:cNvPr>
          <p:cNvSpPr txBox="1"/>
          <p:nvPr/>
        </p:nvSpPr>
        <p:spPr>
          <a:xfrm>
            <a:off x="1162049" y="2930402"/>
            <a:ext cx="9867900" cy="1994392"/>
          </a:xfrm>
          <a:prstGeom prst="rect">
            <a:avLst/>
          </a:prstGeom>
          <a:solidFill>
            <a:schemeClr val="bg1"/>
          </a:solid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algn="ctr" defTabSz="914400" fontAlgn="base">
              <a:lnSpc>
                <a:spcPct val="90000"/>
              </a:lnSpc>
              <a:spcBef>
                <a:spcPct val="0"/>
              </a:spcBef>
              <a:spcAft>
                <a:spcPts val="1200"/>
              </a:spcAft>
              <a:buClrTx/>
              <a:buSzTx/>
              <a:buFontTx/>
              <a:buNone/>
              <a:tabLst/>
              <a:defRPr kumimoji="0" sz="7200" b="0" u="none" strike="noStrike" cap="none" spc="0" normalizeH="0" baseline="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cs typeface="Segoe UI" pitchFamily="34" charset="0"/>
              </a:defRPr>
            </a:lvl1pPr>
            <a:lvl2pPr marL="457200" defTabSz="914400">
              <a:defRPr sz="1800">
                <a:solidFill>
                  <a:schemeClr val="tx1"/>
                </a:solidFill>
              </a:defRPr>
            </a:lvl2pPr>
            <a:lvl3pPr marL="914400" defTabSz="914400">
              <a:defRPr sz="1800">
                <a:solidFill>
                  <a:schemeClr val="tx1"/>
                </a:solidFill>
              </a:defRPr>
            </a:lvl3pPr>
            <a:lvl4pPr marL="1371600" defTabSz="914400">
              <a:defRPr sz="1800">
                <a:solidFill>
                  <a:schemeClr val="tx1"/>
                </a:solidFill>
              </a:defRPr>
            </a:lvl4pPr>
            <a:lvl5pPr marL="1828800" defTabSz="914400">
              <a:defRPr sz="1800">
                <a:solidFill>
                  <a:schemeClr val="tx1"/>
                </a:solidFill>
              </a:defRPr>
            </a:lvl5pPr>
            <a:lvl6pPr marL="2286000" defTabSz="914400">
              <a:defRPr sz="1800">
                <a:solidFill>
                  <a:schemeClr val="tx1"/>
                </a:solidFill>
              </a:defRPr>
            </a:lvl6pPr>
            <a:lvl7pPr marL="2743200" defTabSz="914400">
              <a:defRPr sz="1800">
                <a:solidFill>
                  <a:schemeClr val="tx1"/>
                </a:solidFill>
              </a:defRPr>
            </a:lvl7pPr>
            <a:lvl8pPr marL="3200400" defTabSz="914400">
              <a:defRPr sz="1800">
                <a:solidFill>
                  <a:schemeClr val="tx1"/>
                </a:solidFill>
              </a:defRPr>
            </a:lvl8pPr>
            <a:lvl9pPr marL="3657600" defTabSz="914400">
              <a:defRPr sz="1800">
                <a:solidFill>
                  <a:schemeClr val="tx1"/>
                </a:solidFill>
              </a:defRPr>
            </a:lvl9pPr>
          </a:lstStyle>
          <a:p>
            <a:pPr>
              <a:defRPr/>
            </a:pPr>
            <a:r>
              <a:rPr kumimoji="0" lang="en-US" sz="7200" b="0" i="0" u="none" strike="noStrike" kern="1200" cap="none" spc="0" normalizeH="0" baseline="0" noProof="0">
                <a:ln w="3175">
                  <a:noFill/>
                </a:ln>
                <a:solidFill>
                  <a:srgbClr val="FFFFFF"/>
                </a:solidFill>
                <a:effectLst/>
                <a:uLnTx/>
                <a:uFillTx/>
                <a:latin typeface="Segoe UI Semibold"/>
                <a:ea typeface="+mn-ea"/>
                <a:cs typeface="Segoe UI"/>
              </a:rPr>
              <a:t>How does the Contoso</a:t>
            </a:r>
            <a:r>
              <a:rPr kumimoji="0" lang="en-US" sz="7200" b="0" i="0" u="none" strike="noStrike" kern="1200" cap="none" spc="0" normalizeH="0" noProof="0">
                <a:ln w="3175">
                  <a:noFill/>
                </a:ln>
                <a:solidFill>
                  <a:srgbClr val="FFFFFF"/>
                </a:solidFill>
                <a:effectLst/>
                <a:uLnTx/>
                <a:uFillTx/>
                <a:latin typeface="Segoe UI Semibold"/>
                <a:ea typeface="+mn-ea"/>
                <a:cs typeface="Segoe UI"/>
              </a:rPr>
              <a:t> Sales </a:t>
            </a:r>
            <a:r>
              <a:rPr lang="en-US">
                <a:solidFill>
                  <a:srgbClr val="FFFFFF"/>
                </a:solidFill>
                <a:latin typeface="Segoe UI Semibold"/>
                <a:cs typeface="Segoe UI"/>
              </a:rPr>
              <a:t>Agent work</a:t>
            </a:r>
            <a:r>
              <a:rPr kumimoji="0" lang="en-US" sz="7200" b="0" i="0" u="none" strike="noStrike" kern="1200" cap="none" spc="0" normalizeH="0" noProof="0">
                <a:ln w="3175">
                  <a:noFill/>
                </a:ln>
                <a:solidFill>
                  <a:srgbClr val="FFFFFF"/>
                </a:solidFill>
                <a:effectLst/>
                <a:uLnTx/>
                <a:uFillTx/>
                <a:latin typeface="Segoe UI Semibold"/>
                <a:ea typeface="+mn-ea"/>
                <a:cs typeface="Segoe UI"/>
              </a:rPr>
              <a:t>?</a:t>
            </a:r>
          </a:p>
        </p:txBody>
      </p:sp>
      <p:sp>
        <p:nvSpPr>
          <p:cNvPr id="2" name="Rectangle: Rounded Corners 6">
            <a:extLst>
              <a:ext uri="{FF2B5EF4-FFF2-40B4-BE49-F238E27FC236}">
                <a16:creationId xmlns:a16="http://schemas.microsoft.com/office/drawing/2014/main" id="{94A8D56D-E913-31FC-31DC-7A5081340E99}"/>
              </a:ext>
              <a:ext uri="{C183D7F6-B498-43B3-948B-1728B52AA6E4}">
                <adec:decorative xmlns:adec="http://schemas.microsoft.com/office/drawing/2017/decorative" val="0"/>
              </a:ext>
            </a:extLst>
          </p:cNvPr>
          <p:cNvSpPr/>
          <p:nvPr/>
        </p:nvSpPr>
        <p:spPr bwMode="auto">
          <a:xfrm>
            <a:off x="5001939" y="2184765"/>
            <a:ext cx="2188119" cy="403670"/>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5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Chapter 2</a:t>
            </a:r>
            <a:endParaRPr kumimoji="0" lang="en-CA" sz="16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13352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1.11111E-6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2" grpId="0" animBg="1"/>
      <p:bldP spid="2"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F57A5-D3C0-31FB-7794-72D4A12D30E3}"/>
            </a:ext>
          </a:extLst>
        </p:cNvPr>
        <p:cNvGrpSpPr/>
        <p:nvPr/>
      </p:nvGrpSpPr>
      <p:grpSpPr>
        <a:xfrm>
          <a:off x="0" y="0"/>
          <a:ext cx="0" cy="0"/>
          <a:chOff x="0" y="0"/>
          <a:chExt cx="0" cy="0"/>
        </a:xfrm>
      </p:grpSpPr>
      <p:sp>
        <p:nvSpPr>
          <p:cNvPr id="9" name="Title 6">
            <a:extLst>
              <a:ext uri="{FF2B5EF4-FFF2-40B4-BE49-F238E27FC236}">
                <a16:creationId xmlns:a16="http://schemas.microsoft.com/office/drawing/2014/main" id="{4BB03CAE-2064-5DD1-0733-F505B6221D6F}"/>
              </a:ext>
            </a:extLst>
          </p:cNvPr>
          <p:cNvSpPr txBox="1">
            <a:spLocks/>
          </p:cNvSpPr>
          <p:nvPr/>
        </p:nvSpPr>
        <p:spPr>
          <a:xfrm>
            <a:off x="1528762" y="2070659"/>
            <a:ext cx="9134476" cy="126188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2901130">
              <a:spcBef>
                <a:spcPts val="1205"/>
              </a:spcBef>
              <a:spcAft>
                <a:spcPts val="0"/>
              </a:spcAft>
              <a:defRPr/>
            </a:pP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Azure AI</a:t>
            </a:r>
            <a:r>
              <a:rPr lang="en-US" sz="4400" b="1" spc="0">
                <a:ln>
                  <a:noFill/>
                </a:ln>
                <a:solidFill>
                  <a:schemeClr val="tx1"/>
                </a:solidFill>
                <a:latin typeface="Segoe UI Variable Display Semibold"/>
                <a:cs typeface="Segoe UI"/>
              </a:rPr>
              <a:t> </a:t>
            </a: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Agent</a:t>
            </a:r>
            <a:r>
              <a:rPr kumimoji="0" lang="en-US" sz="4400" b="1" i="0" u="none" strike="noStrike" kern="1200" cap="none" spc="0" normalizeH="0" noProof="0">
                <a:ln>
                  <a:noFill/>
                </a:ln>
                <a:solidFill>
                  <a:schemeClr val="tx1"/>
                </a:solidFill>
                <a:effectLst/>
                <a:uLnTx/>
                <a:uFillTx/>
                <a:latin typeface="Segoe UI Variable Display Semibold"/>
                <a:cs typeface="Segoe UI"/>
              </a:rPr>
              <a:t> Service</a:t>
            </a:r>
            <a:endParaRPr lang="en-US" sz="4400" b="1" i="0" u="none" strike="noStrike" kern="1200" cap="none" spc="0" normalizeH="0" baseline="0" noProof="0">
              <a:ln>
                <a:noFill/>
              </a:ln>
              <a:solidFill>
                <a:schemeClr val="tx1"/>
              </a:solidFill>
              <a:effectLst/>
              <a:uLnTx/>
              <a:uFillTx/>
              <a:latin typeface="Segoe UI Variable Display Semibold"/>
              <a:cs typeface="Segoe UI"/>
            </a:endParaRPr>
          </a:p>
          <a:p>
            <a:pPr lvl="0" defTabSz="2901130">
              <a:spcBef>
                <a:spcPts val="1205"/>
              </a:spcBef>
              <a:spcAft>
                <a:spcPts val="0"/>
              </a:spcAft>
              <a:defRPr/>
            </a:pPr>
            <a:r>
              <a:rPr lang="en-US" sz="2800" b="1" spc="0">
                <a:solidFill>
                  <a:schemeClr val="tx1"/>
                </a:solidFill>
                <a:latin typeface="Segoe UI Variable Display Semibold"/>
                <a:cs typeface="Segoe UI"/>
              </a:rPr>
              <a:t>Securely </a:t>
            </a:r>
            <a:r>
              <a:rPr kumimoji="0" lang="en-US" sz="2800" b="1" i="0" u="none" strike="noStrike" kern="1200" cap="none" spc="0" normalizeH="0" baseline="0" noProof="0">
                <a:ln w="3175">
                  <a:noFill/>
                </a:ln>
                <a:solidFill>
                  <a:schemeClr val="tx1"/>
                </a:solidFill>
                <a:effectLst/>
                <a:uLnTx/>
                <a:uFillTx/>
                <a:latin typeface="Segoe UI Variable Display Semibold"/>
                <a:ea typeface="+mn-ea"/>
                <a:cs typeface="Segoe UI"/>
              </a:rPr>
              <a:t>build, deploy, and scale AI agents with ease</a:t>
            </a:r>
            <a:endParaRPr kumimoji="0" lang="en-US" sz="2800" b="1" i="0" u="none" strike="noStrike" kern="1200" cap="none" spc="0" normalizeH="0" baseline="0" noProof="0">
              <a:ln w="3175">
                <a:noFill/>
              </a:ln>
              <a:solidFill>
                <a:schemeClr val="tx1"/>
              </a:solidFill>
              <a:effectLst/>
              <a:uLnTx/>
              <a:uFillTx/>
              <a:latin typeface="Segoe UI Variable Display Semibold" pitchFamily="2" charset="0"/>
              <a:ea typeface="+mn-ea"/>
            </a:endParaRPr>
          </a:p>
        </p:txBody>
      </p:sp>
      <p:sp>
        <p:nvSpPr>
          <p:cNvPr id="15" name="TextBox 14">
            <a:extLst>
              <a:ext uri="{FF2B5EF4-FFF2-40B4-BE49-F238E27FC236}">
                <a16:creationId xmlns:a16="http://schemas.microsoft.com/office/drawing/2014/main" id="{C885A12F-AC2E-2970-969F-801A59B937BC}"/>
              </a:ext>
            </a:extLst>
          </p:cNvPr>
          <p:cNvSpPr txBox="1"/>
          <p:nvPr/>
        </p:nvSpPr>
        <p:spPr>
          <a:xfrm>
            <a:off x="916984" y="4355395"/>
            <a:ext cx="1955450" cy="492443"/>
          </a:xfrm>
          <a:prstGeom prst="rect">
            <a:avLst/>
          </a:prstGeom>
          <a:noFill/>
        </p:spPr>
        <p:txBody>
          <a:bodyPr wrap="square" lIns="0" tIns="0" rIns="0" bIns="0" rtlCol="0" anchor="ctr" anchorCtr="0">
            <a:spAutoFit/>
          </a:bodyPr>
          <a:lstStyle>
            <a:defPPr>
              <a:defRPr lang="en-US"/>
            </a:defPPr>
            <a:lvl1pPr algn="ctr" defTabSz="2275850">
              <a:defRPr sz="4800">
                <a:gradFill>
                  <a:gsLst>
                    <a:gs pos="10000">
                      <a:srgbClr val="000000"/>
                    </a:gs>
                    <a:gs pos="34000">
                      <a:srgbClr val="000000"/>
                    </a:gs>
                  </a:gsLst>
                  <a:lin ang="10800000" scaled="1"/>
                </a:gradFill>
                <a:latin typeface="Segoe UI Variable Display Semib"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Variable Display Semibold" pitchFamily="2" charset="0"/>
                <a:ea typeface="+mn-ea"/>
                <a:cs typeface="+mn-cs"/>
              </a:rPr>
              <a:t>Rapid development and automation</a:t>
            </a:r>
          </a:p>
        </p:txBody>
      </p:sp>
      <p:cxnSp>
        <p:nvCxnSpPr>
          <p:cNvPr id="17" name="!!Straight Connector 49">
            <a:extLst>
              <a:ext uri="{FF2B5EF4-FFF2-40B4-BE49-F238E27FC236}">
                <a16:creationId xmlns:a16="http://schemas.microsoft.com/office/drawing/2014/main" id="{C1B7CDBB-F92C-98A9-55F8-7C6759A0B106}"/>
              </a:ext>
              <a:ext uri="{C183D7F6-B498-43B3-948B-1728B52AA6E4}">
                <adec:decorative xmlns:adec="http://schemas.microsoft.com/office/drawing/2017/decorative" val="1"/>
              </a:ext>
            </a:extLst>
          </p:cNvPr>
          <p:cNvCxnSpPr>
            <a:cxnSpLocks/>
          </p:cNvCxnSpPr>
          <p:nvPr/>
        </p:nvCxnSpPr>
        <p:spPr>
          <a:xfrm>
            <a:off x="3409583"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C8889A2-8E6E-6B3B-A007-2AA7D557AB1A}"/>
              </a:ext>
            </a:extLst>
          </p:cNvPr>
          <p:cNvSpPr txBox="1"/>
          <p:nvPr/>
        </p:nvSpPr>
        <p:spPr>
          <a:xfrm>
            <a:off x="3933468" y="4355395"/>
            <a:ext cx="176348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Extensive data connections</a:t>
            </a:r>
          </a:p>
        </p:txBody>
      </p:sp>
      <p:cxnSp>
        <p:nvCxnSpPr>
          <p:cNvPr id="19" name="!!Straight Connector 49">
            <a:extLst>
              <a:ext uri="{FF2B5EF4-FFF2-40B4-BE49-F238E27FC236}">
                <a16:creationId xmlns:a16="http://schemas.microsoft.com/office/drawing/2014/main" id="{03906105-2A90-A449-5FE3-9C6E5FB36EE2}"/>
              </a:ext>
              <a:ext uri="{C183D7F6-B498-43B3-948B-1728B52AA6E4}">
                <adec:decorative xmlns:adec="http://schemas.microsoft.com/office/drawing/2017/decorative" val="1"/>
              </a:ext>
            </a:extLst>
          </p:cNvPr>
          <p:cNvCxnSpPr>
            <a:cxnSpLocks/>
          </p:cNvCxnSpPr>
          <p:nvPr/>
        </p:nvCxnSpPr>
        <p:spPr>
          <a:xfrm>
            <a:off x="6277970"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3E19830-2085-930C-3761-E29E68A04BC5}"/>
              </a:ext>
            </a:extLst>
          </p:cNvPr>
          <p:cNvSpPr txBox="1"/>
          <p:nvPr/>
        </p:nvSpPr>
        <p:spPr>
          <a:xfrm>
            <a:off x="6858987" y="4355394"/>
            <a:ext cx="1514934"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Flexible model selection</a:t>
            </a:r>
          </a:p>
        </p:txBody>
      </p:sp>
      <p:cxnSp>
        <p:nvCxnSpPr>
          <p:cNvPr id="21" name="!!Straight Connector 49">
            <a:extLst>
              <a:ext uri="{FF2B5EF4-FFF2-40B4-BE49-F238E27FC236}">
                <a16:creationId xmlns:a16="http://schemas.microsoft.com/office/drawing/2014/main" id="{94CFBC82-8962-06A5-7BC3-972EE465FFA1}"/>
              </a:ext>
              <a:ext uri="{C183D7F6-B498-43B3-948B-1728B52AA6E4}">
                <adec:decorative xmlns:adec="http://schemas.microsoft.com/office/drawing/2017/decorative" val="1"/>
              </a:ext>
            </a:extLst>
          </p:cNvPr>
          <p:cNvCxnSpPr>
            <a:cxnSpLocks/>
          </p:cNvCxnSpPr>
          <p:nvPr/>
        </p:nvCxnSpPr>
        <p:spPr>
          <a:xfrm>
            <a:off x="8974919"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1FE2AF6-216F-A402-9869-7A38610A7DB2}"/>
              </a:ext>
            </a:extLst>
          </p:cNvPr>
          <p:cNvSpPr txBox="1"/>
          <p:nvPr/>
        </p:nvSpPr>
        <p:spPr>
          <a:xfrm>
            <a:off x="9364363" y="4355395"/>
            <a:ext cx="213207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Enterprise-grade security</a:t>
            </a:r>
          </a:p>
        </p:txBody>
      </p:sp>
      <p:sp>
        <p:nvSpPr>
          <p:cNvPr id="23" name="TextBox 22">
            <a:extLst>
              <a:ext uri="{FF2B5EF4-FFF2-40B4-BE49-F238E27FC236}">
                <a16:creationId xmlns:a16="http://schemas.microsoft.com/office/drawing/2014/main" id="{20333E4C-4B35-986D-6BFA-6DEE30127B6A}"/>
              </a:ext>
            </a:extLst>
          </p:cNvPr>
          <p:cNvSpPr txBox="1"/>
          <p:nvPr/>
        </p:nvSpPr>
        <p:spPr>
          <a:xfrm>
            <a:off x="2781037" y="6070890"/>
            <a:ext cx="6811896" cy="215444"/>
          </a:xfrm>
          <a:prstGeom prst="rect">
            <a:avLst/>
          </a:prstGeom>
          <a:noFill/>
        </p:spPr>
        <p:txBody>
          <a:bodyPr wrap="square" lIns="0" tIns="0" rIns="0" bIns="0">
            <a:spAutoFit/>
          </a:bodyPr>
          <a:lstStyle>
            <a:defPPr>
              <a:defRPr lang="en-US"/>
            </a:defPPr>
            <a:lvl1pPr algn="ctr" defTabSz="2275850">
              <a:defRPr sz="3600">
                <a:gradFill>
                  <a:gsLst>
                    <a:gs pos="89510">
                      <a:srgbClr val="000000"/>
                    </a:gs>
                    <a:gs pos="68966">
                      <a:srgbClr val="000000"/>
                    </a:gs>
                  </a:gsLst>
                  <a:lin ang="5400000" scaled="1"/>
                </a:gradFill>
                <a:latin typeface="Segoe UI Variable Small Semibol"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Variable Display Semibold" pitchFamily="2" charset="0"/>
              </a:rPr>
              <a:t>ai</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a:t>
            </a:r>
            <a:r>
              <a:rPr lang="en-US" sz="1400" b="1">
                <a:solidFill>
                  <a:schemeClr val="tx1"/>
                </a:solidFill>
                <a:latin typeface="Segoe UI Variable Display Semibold" pitchFamily="2" charset="0"/>
              </a:rPr>
              <a:t>a</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zure.com</a:t>
            </a:r>
          </a:p>
        </p:txBody>
      </p:sp>
      <p:sp>
        <p:nvSpPr>
          <p:cNvPr id="24" name="TextBox 23">
            <a:extLst>
              <a:ext uri="{FF2B5EF4-FFF2-40B4-BE49-F238E27FC236}">
                <a16:creationId xmlns:a16="http://schemas.microsoft.com/office/drawing/2014/main" id="{B4840641-849E-1F5C-2A4A-558FDEC04C23}"/>
              </a:ext>
            </a:extLst>
          </p:cNvPr>
          <p:cNvSpPr txBox="1"/>
          <p:nvPr/>
        </p:nvSpPr>
        <p:spPr>
          <a:xfrm>
            <a:off x="4997606" y="986847"/>
            <a:ext cx="2196800" cy="500129"/>
          </a:xfrm>
          <a:prstGeom prst="roundRect">
            <a:avLst>
              <a:gd name="adj" fmla="val 28094"/>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83696" tIns="36739" rIns="183696" bIns="73479" rtlCol="0" anchor="t">
            <a:spAutoFit/>
          </a:bodyPr>
          <a:lstStyle/>
          <a:p>
            <a:pPr defTabSz="914437" fontAlgn="base">
              <a:spcBef>
                <a:spcPct val="0"/>
              </a:spcBef>
              <a:spcAft>
                <a:spcPct val="0"/>
              </a:spcAft>
              <a:tabLst>
                <a:tab pos="1487158" algn="l"/>
              </a:tabLst>
              <a:defRPr/>
            </a:pPr>
            <a:r>
              <a:rPr lang="en-US" sz="2000" b="1">
                <a:ln w="3175">
                  <a:noFill/>
                </a:ln>
                <a:gradFill>
                  <a:gsLst>
                    <a:gs pos="28000">
                      <a:srgbClr val="FFFFFF"/>
                    </a:gs>
                    <a:gs pos="53147">
                      <a:srgbClr val="FFFFFF"/>
                    </a:gs>
                  </a:gsLst>
                  <a:path path="circle">
                    <a:fillToRect l="100000" b="100000"/>
                  </a:path>
                </a:gradFill>
                <a:latin typeface="Segoe UI Variable Display Semibold"/>
                <a:cs typeface="Segoe UI"/>
              </a:rPr>
              <a:t>Public Preview</a:t>
            </a:r>
            <a:endParaRPr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Variable Display Semibold"/>
              <a:cs typeface="Segoe UI"/>
            </a:endParaRPr>
          </a:p>
        </p:txBody>
      </p:sp>
      <p:sp>
        <p:nvSpPr>
          <p:cNvPr id="3" name="Rectangle 2">
            <a:extLst>
              <a:ext uri="{FF2B5EF4-FFF2-40B4-BE49-F238E27FC236}">
                <a16:creationId xmlns:a16="http://schemas.microsoft.com/office/drawing/2014/main" id="{6F37F2F4-1C3E-429D-A0AF-89C2CBAD9F4B}"/>
              </a:ext>
            </a:extLst>
          </p:cNvPr>
          <p:cNvSpPr>
            <a:spLocks noChangeArrowheads="1"/>
          </p:cNvSpPr>
          <p:nvPr/>
        </p:nvSpPr>
        <p:spPr bwMode="auto">
          <a:xfrm>
            <a:off x="0" y="0"/>
            <a:ext cx="9239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defRPr/>
            </a:pPr>
            <a:br>
              <a:rPr kumimoji="0" lang="en-US" altLang="en-US" sz="1000" b="0" i="0" u="none" strike="noStrike" kern="1200" cap="none" spc="0" normalizeH="0" baseline="0" noProof="0">
                <a:ln>
                  <a:noFill/>
                </a:ln>
                <a:solidFill>
                  <a:srgbClr val="252423"/>
                </a:solidFill>
                <a:effectLst/>
                <a:uLnTx/>
                <a:uFillTx/>
                <a:latin typeface="var(--fontFamilyBase)"/>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 name="Title 6">
            <a:extLst>
              <a:ext uri="{FF2B5EF4-FFF2-40B4-BE49-F238E27FC236}">
                <a16:creationId xmlns:a16="http://schemas.microsoft.com/office/drawing/2014/main" id="{B879B4C6-78F2-1DC6-40A4-82AF4223F998}"/>
              </a:ext>
            </a:extLst>
          </p:cNvPr>
          <p:cNvSpPr txBox="1">
            <a:spLocks/>
          </p:cNvSpPr>
          <p:nvPr/>
        </p:nvSpPr>
        <p:spPr>
          <a:xfrm>
            <a:off x="-2268836" y="325673"/>
            <a:ext cx="8633751" cy="369332"/>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23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rPr>
              <a:t>Azure AI Foundry</a:t>
            </a:r>
            <a:endParaRPr kumimoji="0" lang="en-CA"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endParaRPr>
          </a:p>
        </p:txBody>
      </p:sp>
      <p:pic>
        <p:nvPicPr>
          <p:cNvPr id="5" name="Graphic 4">
            <a:extLst>
              <a:ext uri="{FF2B5EF4-FFF2-40B4-BE49-F238E27FC236}">
                <a16:creationId xmlns:a16="http://schemas.microsoft.com/office/drawing/2014/main" id="{4851EE65-5A50-339E-D35C-44A955C16D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950" y="271607"/>
            <a:ext cx="482430" cy="482428"/>
          </a:xfrm>
          <a:prstGeom prst="rect">
            <a:avLst/>
          </a:prstGeom>
          <a:effectLst/>
        </p:spPr>
      </p:pic>
    </p:spTree>
    <p:extLst>
      <p:ext uri="{BB962C8B-B14F-4D97-AF65-F5344CB8AC3E}">
        <p14:creationId xmlns:p14="http://schemas.microsoft.com/office/powerpoint/2010/main" val="2810749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0 2.59259E-6 L 0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500"/>
                                  </p:stCondLst>
                                  <p:childTnLst>
                                    <p:animMotion origin="layout" path="M 0 4.64286E-6 L 0 0.03543 " pathEditMode="relative" rAng="0" ptsTypes="AA">
                                      <p:cBhvr>
                                        <p:cTn id="14" dur="700" spd="-100000" fill="hold"/>
                                        <p:tgtEl>
                                          <p:spTgt spid="23"/>
                                        </p:tgtEl>
                                        <p:attrNameLst>
                                          <p:attrName>ppt_x</p:attrName>
                                          <p:attrName>ppt_y</p:attrName>
                                        </p:attrNameLst>
                                      </p:cBhvr>
                                      <p:rCtr x="0" y="1767"/>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500"/>
                                        <p:tgtEl>
                                          <p:spTgt spid="17"/>
                                        </p:tgtEl>
                                      </p:cBhvr>
                                    </p:animEffect>
                                  </p:childTnLst>
                                </p:cTn>
                              </p:par>
                              <p:par>
                                <p:cTn id="18" presetID="42" presetClass="path" presetSubtype="0" decel="100000" fill="hold" nodeType="withEffect">
                                  <p:stCondLst>
                                    <p:cond delay="200"/>
                                  </p:stCondLst>
                                  <p:childTnLst>
                                    <p:animMotion origin="layout" path="M -3.89881E-6 -4.94048E-6 L -3.89881E-6 0.01963 " pathEditMode="relative" rAng="0" ptsTypes="AA">
                                      <p:cBhvr>
                                        <p:cTn id="19" dur="500" spd="-100000" fill="hold"/>
                                        <p:tgtEl>
                                          <p:spTgt spid="17"/>
                                        </p:tgtEl>
                                        <p:attrNameLst>
                                          <p:attrName>ppt_x</p:attrName>
                                          <p:attrName>ppt_y</p:attrName>
                                        </p:attrNameLst>
                                      </p:cBhvr>
                                      <p:rCtr x="0" y="977"/>
                                    </p:animMotion>
                                  </p:childTnLst>
                                </p:cTn>
                              </p:par>
                              <p:par>
                                <p:cTn id="20" presetID="16" presetClass="entr" presetSubtype="42" fill="hold"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barn(outHorizontal)">
                                      <p:cBhvr>
                                        <p:cTn id="22" dur="500"/>
                                        <p:tgtEl>
                                          <p:spTgt spid="19"/>
                                        </p:tgtEl>
                                      </p:cBhvr>
                                    </p:animEffect>
                                  </p:childTnLst>
                                </p:cTn>
                              </p:par>
                              <p:par>
                                <p:cTn id="23" presetID="42" presetClass="path" presetSubtype="0" decel="100000" fill="hold" nodeType="withEffect">
                                  <p:stCondLst>
                                    <p:cond delay="200"/>
                                  </p:stCondLst>
                                  <p:childTnLst>
                                    <p:animMotion origin="layout" path="M 0 -4.94048E-6 L 0 0.01963 " pathEditMode="relative" rAng="0" ptsTypes="AA">
                                      <p:cBhvr>
                                        <p:cTn id="24" dur="500" spd="-100000" fill="hold"/>
                                        <p:tgtEl>
                                          <p:spTgt spid="19"/>
                                        </p:tgtEl>
                                        <p:attrNameLst>
                                          <p:attrName>ppt_x</p:attrName>
                                          <p:attrName>ppt_y</p:attrName>
                                        </p:attrNameLst>
                                      </p:cBhvr>
                                      <p:rCtr x="0" y="977"/>
                                    </p:animMotion>
                                  </p:childTnLst>
                                </p:cTn>
                              </p:par>
                              <p:par>
                                <p:cTn id="25" presetID="16" presetClass="entr" presetSubtype="42"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barn(outHorizontal)">
                                      <p:cBhvr>
                                        <p:cTn id="27" dur="500"/>
                                        <p:tgtEl>
                                          <p:spTgt spid="21"/>
                                        </p:tgtEl>
                                      </p:cBhvr>
                                    </p:animEffect>
                                  </p:childTnLst>
                                </p:cTn>
                              </p:par>
                              <p:par>
                                <p:cTn id="28" presetID="42" presetClass="path" presetSubtype="0" decel="100000" fill="hold" nodeType="withEffect">
                                  <p:stCondLst>
                                    <p:cond delay="200"/>
                                  </p:stCondLst>
                                  <p:childTnLst>
                                    <p:animMotion origin="layout" path="M 3.89881E-6 -4.94048E-6 L 3.89881E-6 0.01963 " pathEditMode="relative" rAng="0" ptsTypes="AA">
                                      <p:cBhvr>
                                        <p:cTn id="29" dur="500" spd="-100000" fill="hold"/>
                                        <p:tgtEl>
                                          <p:spTgt spid="21"/>
                                        </p:tgtEl>
                                        <p:attrNameLst>
                                          <p:attrName>ppt_x</p:attrName>
                                          <p:attrName>ppt_y</p:attrName>
                                        </p:attrNameLst>
                                      </p:cBhvr>
                                      <p:rCtr x="0" y="977"/>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3.65079E-6 -4.94048E-6 L 3.65079E-6 0.01963 " pathEditMode="relative" rAng="0" ptsTypes="AA">
                                      <p:cBhvr>
                                        <p:cTn id="34" dur="500" spd="-100000" fill="hold"/>
                                        <p:tgtEl>
                                          <p:spTgt spid="15"/>
                                        </p:tgtEl>
                                        <p:attrNameLst>
                                          <p:attrName>ppt_x</p:attrName>
                                          <p:attrName>ppt_y</p:attrName>
                                        </p:attrNameLst>
                                      </p:cBhvr>
                                      <p:rCtr x="0" y="977"/>
                                    </p:animMotion>
                                  </p:childTnLst>
                                </p:cTn>
                              </p:par>
                              <p:par>
                                <p:cTn id="35" presetID="10" presetClass="entr" presetSubtype="0"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200"/>
                                  </p:stCondLst>
                                  <p:childTnLst>
                                    <p:animMotion origin="layout" path="M -1.44841E-6 -4.94048E-6 L -1.44841E-6 0.01963 " pathEditMode="relative" rAng="0" ptsTypes="AA">
                                      <p:cBhvr>
                                        <p:cTn id="39" dur="500" spd="-100000" fill="hold"/>
                                        <p:tgtEl>
                                          <p:spTgt spid="18"/>
                                        </p:tgtEl>
                                        <p:attrNameLst>
                                          <p:attrName>ppt_x</p:attrName>
                                          <p:attrName>ppt_y</p:attrName>
                                        </p:attrNameLst>
                                      </p:cBhvr>
                                      <p:rCtr x="0" y="977"/>
                                    </p:animMotion>
                                  </p:childTnLst>
                                </p:cTn>
                              </p:par>
                              <p:par>
                                <p:cTn id="40" presetID="10" presetClass="entr" presetSubtype="0"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200"/>
                                  </p:stCondLst>
                                  <p:childTnLst>
                                    <p:animMotion origin="layout" path="M 2.4504E-6 -4.94048E-6 L 2.4504E-6 0.01963 " pathEditMode="relative" rAng="0" ptsTypes="AA">
                                      <p:cBhvr>
                                        <p:cTn id="44" dur="500" spd="-100000" fill="hold"/>
                                        <p:tgtEl>
                                          <p:spTgt spid="20"/>
                                        </p:tgtEl>
                                        <p:attrNameLst>
                                          <p:attrName>ppt_x</p:attrName>
                                          <p:attrName>ppt_y</p:attrName>
                                        </p:attrNameLst>
                                      </p:cBhvr>
                                      <p:rCtr x="0" y="977"/>
                                    </p:animMotion>
                                  </p:childTnLst>
                                </p:cTn>
                              </p:par>
                              <p:par>
                                <p:cTn id="45" presetID="10" presetClass="entr" presetSubtype="0" fill="hold" grpId="0" nodeType="withEffect">
                                  <p:stCondLst>
                                    <p:cond delay="2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200"/>
                                  </p:stCondLst>
                                  <p:childTnLst>
                                    <p:animMotion origin="layout" path="M -3.65079E-6 -4.94048E-6 L -3.65079E-6 0.01963 " pathEditMode="relative" rAng="0" ptsTypes="AA">
                                      <p:cBhvr>
                                        <p:cTn id="49" dur="500" spd="-100000" fill="hold"/>
                                        <p:tgtEl>
                                          <p:spTgt spid="22"/>
                                        </p:tgtEl>
                                        <p:attrNameLst>
                                          <p:attrName>ppt_x</p:attrName>
                                          <p:attrName>ppt_y</p:attrName>
                                        </p:attrNameLst>
                                      </p:cBhvr>
                                      <p:rCtr x="0" y="977"/>
                                    </p:animMotion>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0"/>
                                  </p:stCondLst>
                                  <p:childTnLst>
                                    <p:animMotion origin="layout" path="M 1.04167E-6 -4.07407E-6 L 1.04167E-6 0.03542 " pathEditMode="relative" rAng="0" ptsTypes="AA">
                                      <p:cBhvr>
                                        <p:cTn id="5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P spid="15" grpId="1"/>
      <p:bldP spid="18" grpId="0"/>
      <p:bldP spid="18" grpId="1"/>
      <p:bldP spid="20" grpId="0"/>
      <p:bldP spid="20" grpId="1"/>
      <p:bldP spid="22" grpId="0"/>
      <p:bldP spid="22" grpId="1"/>
      <p:bldP spid="23" grpId="0"/>
      <p:bldP spid="23" grpId="1"/>
      <p:bldP spid="24" grpId="0" animBg="1"/>
      <p:bldP spid="24" grpId="1" animBg="1"/>
    </p:bldLst>
  </p:timing>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4.xml><?xml version="1.0" encoding="utf-8"?>
<a:theme xmlns:a="http://schemas.openxmlformats.org/drawingml/2006/main" name="Test">
  <a:themeElements>
    <a:clrScheme name="MCAPS">
      <a:dk1>
        <a:srgbClr val="000000"/>
      </a:dk1>
      <a:lt1>
        <a:srgbClr val="FFFFFF"/>
      </a:lt1>
      <a:dk2>
        <a:srgbClr val="3B2E58"/>
      </a:dk2>
      <a:lt2>
        <a:srgbClr val="E6E6E6"/>
      </a:lt2>
      <a:accent1>
        <a:srgbClr val="8661C5"/>
      </a:accent1>
      <a:accent2>
        <a:srgbClr val="0A1F2B"/>
      </a:accent2>
      <a:accent3>
        <a:srgbClr val="0078D4"/>
      </a:accent3>
      <a:accent4>
        <a:srgbClr val="FFB900"/>
      </a:accent4>
      <a:accent5>
        <a:srgbClr val="F4364C"/>
      </a:accent5>
      <a:accent6>
        <a:srgbClr val="D59DFF"/>
      </a:accent6>
      <a:hlink>
        <a:srgbClr val="0078D4"/>
      </a:hlink>
      <a:folHlink>
        <a:srgbClr val="0078D4"/>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st" id="{14D6B222-068A-4F98-B2D8-20284718B742}" vid="{D72A4739-C47D-4CE1-8FB6-CA1FBE049EE8}"/>
    </a:ext>
  </a:extLst>
</a:theme>
</file>

<file path=ppt/theme/theme5.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27C8C421-03CD-44B7-A7BB-31B9B31BCF20}"/>
    </a:ext>
  </a:extLst>
</a:theme>
</file>

<file path=ppt/theme/theme6.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7.xml><?xml version="1.0" encoding="utf-8"?>
<a:theme xmlns:a="http://schemas.openxmlformats.org/drawingml/2006/main" name="1_MS Ignite 16:9 Template Light">
  <a:themeElements>
    <a:clrScheme name="Custom 200">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273B2DF5-5468-D94B-A853-C368E13CC91A}"/>
    </a:ext>
  </a:extLst>
</a:theme>
</file>

<file path=ppt/theme/theme8.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9.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804751ba-60e0-4191-9865-d7e5284c1d69">
      <Terms xmlns="http://schemas.microsoft.com/office/infopath/2007/PartnerControls"/>
    </lcf76f155ced4ddcb4097134ff3c332f>
    <TaxCatchAll xmlns="230e9df3-be65-4c73-a93b-d1236ebd677e" xsi:nil="true"/>
    <Number xmlns="804751ba-60e0-4191-9865-d7e5284c1d69" xsi:nil="true"/>
    <Time xmlns="804751ba-60e0-4191-9865-d7e5284c1d69" xsi:nil="true"/>
    <content xmlns="804751ba-60e0-4191-9865-d7e5284c1d6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FE71A6B924FC94981CCAD1A585590D8" ma:contentTypeVersion="27" ma:contentTypeDescription="Create a new document." ma:contentTypeScope="" ma:versionID="566528f2922ad54e26a908d2133454c1">
  <xsd:schema xmlns:xsd="http://www.w3.org/2001/XMLSchema" xmlns:xs="http://www.w3.org/2001/XMLSchema" xmlns:p="http://schemas.microsoft.com/office/2006/metadata/properties" xmlns:ns1="http://schemas.microsoft.com/sharepoint/v3" xmlns:ns2="804751ba-60e0-4191-9865-d7e5284c1d69" xmlns:ns3="913b567d-4c83-4181-a45c-f04ce7e1b72e" xmlns:ns4="230e9df3-be65-4c73-a93b-d1236ebd677e" targetNamespace="http://schemas.microsoft.com/office/2006/metadata/properties" ma:root="true" ma:fieldsID="6c91453d1ce2972ce38a1123b4b20cb5" ns1:_="" ns2:_="" ns3:_="" ns4:_="">
    <xsd:import namespace="http://schemas.microsoft.com/sharepoint/v3"/>
    <xsd:import namespace="804751ba-60e0-4191-9865-d7e5284c1d69"/>
    <xsd:import namespace="913b567d-4c83-4181-a45c-f04ce7e1b72e"/>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2:MediaServiceLocation" minOccurs="0"/>
                <xsd:element ref="ns1:_ip_UnifiedCompliancePolicyProperties" minOccurs="0"/>
                <xsd:element ref="ns1:_ip_UnifiedCompliancePolicyUIAction" minOccurs="0"/>
                <xsd:element ref="ns2:Number" minOccurs="0"/>
                <xsd:element ref="ns2:MediaLengthInSeconds" minOccurs="0"/>
                <xsd:element ref="ns2:lcf76f155ced4ddcb4097134ff3c332f" minOccurs="0"/>
                <xsd:element ref="ns4:TaxCatchAll" minOccurs="0"/>
                <xsd:element ref="ns2:Time" minOccurs="0"/>
                <xsd:element ref="ns2:MediaServiceSearchProperties" minOccurs="0"/>
                <xsd:element ref="ns2:MediaServiceObjectDetectorVersions" minOccurs="0"/>
                <xsd:element ref="ns2:TranslatedLang" minOccurs="0"/>
                <xsd:element ref="ns2:content" minOccurs="0"/>
                <xsd:element ref="ns2:MediaServiceDoc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ma:readOnly="false">
      <xsd:simpleType>
        <xsd:restriction base="dms:Note"/>
      </xsd:simpleType>
    </xsd:element>
    <xsd:element name="_ip_UnifiedCompliancePolicyUIAction" ma:index="20"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04751ba-60e0-4191-9865-d7e5284c1d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OCR" ma:index="17" nillable="true" ma:displayName="Extracted Text" ma:hidden="true" ma:internalName="MediaServiceOCR" ma:readOnly="true">
      <xsd:simpleType>
        <xsd:restriction base="dms:Note"/>
      </xsd:simpleType>
    </xsd:element>
    <xsd:element name="MediaServiceLocation" ma:index="18" nillable="true" ma:displayName="Location" ma:hidden="true" ma:internalName="MediaServiceLocation" ma:readOnly="true">
      <xsd:simpleType>
        <xsd:restriction base="dms:Text"/>
      </xsd:simpleType>
    </xsd:element>
    <xsd:element name="Number" ma:index="21" nillable="true" ma:displayName="Number" ma:format="Dropdown" ma:internalName="Number" ma:percentage="FALSE">
      <xsd:simpleType>
        <xsd:restriction base="dms:Number"/>
      </xsd:simpleType>
    </xsd:element>
    <xsd:element name="MediaLengthInSeconds" ma:index="22" nillable="true" ma:displayName="Length (seconds)" ma:internalName="MediaLengthInSeconds" ma:readOnly="true">
      <xsd:simpleType>
        <xsd:restriction base="dms:Unknown"/>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Time" ma:index="26" nillable="true" ma:displayName="Time" ma:format="DateTime" ma:internalName="Time">
      <xsd:simpleType>
        <xsd:restriction base="dms:DateTime"/>
      </xsd:simpleType>
    </xsd:element>
    <xsd:element name="MediaServiceSearchProperties" ma:index="27" nillable="true" ma:displayName="MediaServiceSearchProperties" ma:hidden="true" ma:internalName="MediaServiceSearchProperties" ma:readOnly="true">
      <xsd:simpleType>
        <xsd:restriction base="dms:Note"/>
      </xsd:simpleType>
    </xsd:element>
    <xsd:element name="MediaServiceObjectDetectorVersions" ma:index="28" nillable="true" ma:displayName="MediaServiceObjectDetectorVersions" ma:description="" ma:hidden="true" ma:indexed="true" ma:internalName="MediaServiceObjectDetectorVersions" ma:readOnly="true">
      <xsd:simpleType>
        <xsd:restriction base="dms:Text"/>
      </xsd:simpleType>
    </xsd:element>
    <xsd:element name="TranslatedLang" ma:index="29" nillable="true" ma:displayName="Translated Language" ma:hidden="true" ma:internalName="TranslatedLang" ma:readOnly="true">
      <xsd:simpleType>
        <xsd:restriction base="dms:Text"/>
      </xsd:simpleType>
    </xsd:element>
    <xsd:element name="content" ma:index="30" nillable="true" ma:displayName="content" ma:format="Dropdown" ma:internalName="content">
      <xsd:simpleType>
        <xsd:restriction base="dms:Choice">
          <xsd:enumeration value="Visual Studio"/>
          <xsd:enumeration value="VS Code"/>
          <xsd:enumeration value="GitHub Copilot"/>
          <xsd:enumeration value="Dev Box"/>
          <xsd:enumeration value="Choice 5"/>
        </xsd:restriction>
      </xsd:simpleType>
    </xsd:element>
    <xsd:element name="MediaServiceDocTags" ma:index="31" nillable="true" ma:displayName="MediaServiceDocTags" ma:hidden="true" ma:internalName="MediaServiceDocTags" ma:readOnly="true">
      <xsd:simpleType>
        <xsd:restriction base="dms:Note"/>
      </xsd:simpleType>
    </xsd:element>
    <xsd:element name="MediaServiceBillingMetadata" ma:index="32"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13b567d-4c83-4181-a45c-f04ce7e1b72e" elementFormDefault="qualified">
    <xsd:import namespace="http://schemas.microsoft.com/office/2006/documentManagement/types"/>
    <xsd:import namespace="http://schemas.microsoft.com/office/infopath/2007/PartnerControls"/>
    <xsd:element name="SharedWithUsers" ma:index="11"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ae7d3c4e-66c4-4603-a26b-8d6b1e039262}" ma:internalName="TaxCatchAll" ma:showField="CatchAllData" ma:web="913b567d-4c83-4181-a45c-f04ce7e1b72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804751ba-60e0-4191-9865-d7e5284c1d69"/>
    <ds:schemaRef ds:uri="913b567d-4c83-4181-a45c-f04ce7e1b72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EFF8911-C475-4026-9153-7CAEF599D419}">
  <ds:schemaRefs>
    <ds:schemaRef ds:uri="230e9df3-be65-4c73-a93b-d1236ebd677e"/>
    <ds:schemaRef ds:uri="804751ba-60e0-4191-9865-d7e5284c1d69"/>
    <ds:schemaRef ds:uri="913b567d-4c83-4181-a45c-f04ce7e1b72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Tour_2024_16-9 Event-template</Template>
  <TotalTime>20</TotalTime>
  <Words>4707</Words>
  <Application>Microsoft Macintosh PowerPoint</Application>
  <PresentationFormat>Widescreen</PresentationFormat>
  <Paragraphs>580</Paragraphs>
  <Slides>25</Slides>
  <Notes>25</Notes>
  <HiddenSlides>0</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25</vt:i4>
      </vt:variant>
    </vt:vector>
  </HeadingPairs>
  <TitlesOfParts>
    <vt:vector size="50" baseType="lpstr">
      <vt:lpstr>Aptos</vt:lpstr>
      <vt:lpstr>Arial</vt:lpstr>
      <vt:lpstr>Calibri</vt:lpstr>
      <vt:lpstr>Consolas</vt:lpstr>
      <vt:lpstr>Roboto</vt:lpstr>
      <vt:lpstr>Segoe Sans</vt:lpstr>
      <vt:lpstr>Segoe Sans Display Semibold</vt:lpstr>
      <vt:lpstr>Segoe Sans Text</vt:lpstr>
      <vt:lpstr>Segoe Sans Text Semibold</vt:lpstr>
      <vt:lpstr>Segoe UI</vt:lpstr>
      <vt:lpstr>Segoe UI Semibold</vt:lpstr>
      <vt:lpstr>Segoe UI Semilight</vt:lpstr>
      <vt:lpstr>Segoe UI Variable Display Semibold</vt:lpstr>
      <vt:lpstr>Segoe UI Variable Small Light</vt:lpstr>
      <vt:lpstr>var(--fontFamilyBase)</vt:lpstr>
      <vt:lpstr>Wingdings</vt:lpstr>
      <vt:lpstr>Microsoft AI Tour 16:9 Template Light</vt:lpstr>
      <vt:lpstr>Microsoft AI Tour 16:9 Template Dark</vt:lpstr>
      <vt:lpstr>Microsoft Build 16:9 Template Dark</vt:lpstr>
      <vt:lpstr>Test</vt:lpstr>
      <vt:lpstr>1_MS Ignite 16:9 Template Light</vt:lpstr>
      <vt:lpstr>MS Ignite 16:9 Template Dark</vt:lpstr>
      <vt:lpstr>1_MS Ignite 16:9 Template Light</vt:lpstr>
      <vt:lpstr>Azure 2023 Template</vt:lpstr>
      <vt:lpstr>AI Agents Hack Template Light Mode</vt:lpstr>
      <vt:lpstr>Build your code-first app with Azure AI Agent Service</vt:lpstr>
      <vt:lpstr>PowerPoint Presentation</vt:lpstr>
      <vt:lpstr>Evolution of LLM-based Solutions</vt:lpstr>
      <vt:lpstr>An agent needs to accomplish 3 things:</vt:lpstr>
      <vt:lpstr>PowerPoint Presentation</vt:lpstr>
      <vt:lpstr>Use case</vt:lpstr>
      <vt:lpstr>Demo – Contoso Sales Agent</vt:lpstr>
      <vt:lpstr>PowerPoint Presentation</vt:lpstr>
      <vt:lpstr>PowerPoint Presentation</vt:lpstr>
      <vt:lpstr>Enterprise-grade security</vt:lpstr>
      <vt:lpstr>Solution Architecture</vt:lpstr>
      <vt:lpstr>PowerPoint Presentation</vt:lpstr>
      <vt:lpstr>PowerPoint Presentation</vt:lpstr>
      <vt:lpstr>Demo 2: Azure AI Agent Service</vt:lpstr>
      <vt:lpstr>Demo 3: Azure AI Agent Service</vt:lpstr>
      <vt:lpstr>Demo 4: Azure AI Agent Service</vt:lpstr>
      <vt:lpstr>Demo 5: Azure AI Agent Service</vt:lpstr>
      <vt:lpstr>PowerPoint Presentation</vt:lpstr>
      <vt:lpstr>PowerPoint Presentation</vt:lpstr>
      <vt:lpstr>Deploy agents with Azure AI Foundry</vt:lpstr>
      <vt:lpstr>PowerPoint Presentation</vt:lpstr>
      <vt:lpstr>PowerPoint Presentation</vt:lpstr>
      <vt:lpstr>Learnings and next steps</vt:lpstr>
      <vt:lpstr>PowerPoint Presentation</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Chris Noring</dc:creator>
  <cp:keywords>Microsoft AI Tour</cp:keywords>
  <dc:description/>
  <cp:lastModifiedBy>Pamela Fox</cp:lastModifiedBy>
  <cp:revision>30</cp:revision>
  <cp:lastPrinted>2024-12-10T20:44:25Z</cp:lastPrinted>
  <dcterms:created xsi:type="dcterms:W3CDTF">2024-07-15T12:16:38Z</dcterms:created>
  <dcterms:modified xsi:type="dcterms:W3CDTF">2025-04-09T14:33:49Z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0x0101002FE71A6B924FC94981CCAD1A585590D8</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y fmtid="{D5CDD505-2E9C-101B-9397-08002B2CF9AE}" pid="19" name="ComplianceAssetId">
    <vt:lpwstr/>
  </property>
  <property fmtid="{D5CDD505-2E9C-101B-9397-08002B2CF9AE}" pid="20" name="_ExtendedDescription">
    <vt:lpwstr/>
  </property>
  <property fmtid="{D5CDD505-2E9C-101B-9397-08002B2CF9AE}" pid="21" name="TriggerFlowInfo">
    <vt:lpwstr/>
  </property>
  <property fmtid="{D5CDD505-2E9C-101B-9397-08002B2CF9AE}" pid="22" name="_activity">
    <vt:lpwstr>{"FileActivityType":"9","FileActivityTimeStamp":"2025-01-29T12:06:44.917Z","FileActivityUsersOnPage":[{"DisplayName":"Amanda Foster","Id":"fosteramanda@microsoft.com"},{"DisplayName":"Carlotta Castelluccio","Id":"cacaste@microsoft.com"}],"FileActivityNavigationId":null}</vt:lpwstr>
  </property>
</Properties>
</file>